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29"/>
  </p:notesMasterIdLst>
  <p:sldIdLst>
    <p:sldId id="278" r:id="rId5"/>
    <p:sldId id="323" r:id="rId6"/>
    <p:sldId id="319" r:id="rId7"/>
    <p:sldId id="311" r:id="rId8"/>
    <p:sldId id="312" r:id="rId9"/>
    <p:sldId id="313" r:id="rId10"/>
    <p:sldId id="314" r:id="rId11"/>
    <p:sldId id="320" r:id="rId12"/>
    <p:sldId id="298" r:id="rId13"/>
    <p:sldId id="299" r:id="rId14"/>
    <p:sldId id="300" r:id="rId15"/>
    <p:sldId id="301" r:id="rId16"/>
    <p:sldId id="321" r:id="rId17"/>
    <p:sldId id="304" r:id="rId18"/>
    <p:sldId id="316" r:id="rId19"/>
    <p:sldId id="306" r:id="rId20"/>
    <p:sldId id="324" r:id="rId21"/>
    <p:sldId id="315" r:id="rId22"/>
    <p:sldId id="303" r:id="rId23"/>
    <p:sldId id="307" r:id="rId24"/>
    <p:sldId id="317" r:id="rId25"/>
    <p:sldId id="302" r:id="rId26"/>
    <p:sldId id="322" r:id="rId27"/>
    <p:sldId id="26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iginal" id="{59FE852B-F64F-5542-ACA4-8663857DF7D5}">
          <p14:sldIdLst>
            <p14:sldId id="278"/>
            <p14:sldId id="323"/>
            <p14:sldId id="319"/>
            <p14:sldId id="311"/>
            <p14:sldId id="312"/>
            <p14:sldId id="313"/>
            <p14:sldId id="314"/>
            <p14:sldId id="320"/>
            <p14:sldId id="298"/>
            <p14:sldId id="299"/>
            <p14:sldId id="300"/>
            <p14:sldId id="301"/>
            <p14:sldId id="321"/>
            <p14:sldId id="304"/>
            <p14:sldId id="316"/>
            <p14:sldId id="306"/>
            <p14:sldId id="324"/>
            <p14:sldId id="315"/>
            <p14:sldId id="303"/>
            <p14:sldId id="307"/>
            <p14:sldId id="317"/>
            <p14:sldId id="302"/>
            <p14:sldId id="322"/>
            <p14:sldId id="265"/>
          </p14:sldIdLst>
        </p14:section>
        <p14:section name="Extra" id="{A3563FA1-D34B-A04C-BBE0-E87336D5C86A}">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BF7"/>
    <a:srgbClr val="F8CBAD"/>
    <a:srgbClr val="FFE699"/>
    <a:srgbClr val="45A2D9"/>
    <a:srgbClr val="C9E7A8"/>
    <a:srgbClr val="73AB30"/>
    <a:srgbClr val="ED7D31"/>
    <a:srgbClr val="EF466F"/>
    <a:srgbClr val="F0456F"/>
    <a:srgbClr val="073A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1DD1A-B176-42D9-9A11-13FA7A9C0CC7}" v="300" dt="2021-02-18T06:03:40.196"/>
    <p1510:client id="{0F4C066A-29FA-4FB8-AE0A-43CE9D9DA691}" v="181" dt="2021-02-18T15:07:15.812"/>
    <p1510:client id="{3481ACEE-7493-4249-904B-9D56B7ACBA90}" v="21" dt="2021-02-18T14:26:58.602"/>
    <p1510:client id="{4506E1A6-1337-4FBB-9B51-F5D024F5583D}" v="688" dt="2021-02-18T15:00:45.725"/>
    <p1510:client id="{6ACDA536-F25C-415F-A95D-F08B410E01D2}" v="3" dt="2021-02-18T07:00:56.529"/>
    <p1510:client id="{73B61124-CD3E-4491-9927-20FDBC5BC422}" v="804" dt="2021-02-18T06:39:07.869"/>
    <p1510:client id="{7DC4677C-9ADD-4081-83FD-B4F0A9514C67}" v="1" dt="2021-02-18T14:51:57.993"/>
    <p1510:client id="{8DE6208E-37F8-4724-B6FB-7CDFA2D9EAD4}" v="67" dt="2021-02-18T14:37:10.5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63"/>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 Gao" userId="f940f8f4-0529-47ad-bf05-5d649f79f067" providerId="ADAL" clId="{8DE6208E-37F8-4724-B6FB-7CDFA2D9EAD4}"/>
    <pc:docChg chg="undo custSel modSld">
      <pc:chgData name="Di Gao" userId="f940f8f4-0529-47ad-bf05-5d649f79f067" providerId="ADAL" clId="{8DE6208E-37F8-4724-B6FB-7CDFA2D9EAD4}" dt="2021-02-18T14:37:10.560" v="62" actId="27636"/>
      <pc:docMkLst>
        <pc:docMk/>
      </pc:docMkLst>
      <pc:sldChg chg="modSp mod">
        <pc:chgData name="Di Gao" userId="f940f8f4-0529-47ad-bf05-5d649f79f067" providerId="ADAL" clId="{8DE6208E-37F8-4724-B6FB-7CDFA2D9EAD4}" dt="2021-02-18T14:37:10.560" v="62" actId="27636"/>
        <pc:sldMkLst>
          <pc:docMk/>
          <pc:sldMk cId="3448219056" sldId="298"/>
        </pc:sldMkLst>
        <pc:spChg chg="mod">
          <ac:chgData name="Di Gao" userId="f940f8f4-0529-47ad-bf05-5d649f79f067" providerId="ADAL" clId="{8DE6208E-37F8-4724-B6FB-7CDFA2D9EAD4}" dt="2021-02-18T14:37:10.560" v="62" actId="27636"/>
          <ac:spMkLst>
            <pc:docMk/>
            <pc:sldMk cId="3448219056" sldId="298"/>
            <ac:spMk id="4" creationId="{ADFA22CF-ADEB-48D1-AA39-481F1EDFCC26}"/>
          </ac:spMkLst>
        </pc:spChg>
      </pc:sldChg>
      <pc:sldChg chg="addSp delSp modSp mod">
        <pc:chgData name="Di Gao" userId="f940f8f4-0529-47ad-bf05-5d649f79f067" providerId="ADAL" clId="{8DE6208E-37F8-4724-B6FB-7CDFA2D9EAD4}" dt="2021-02-18T05:56:04.445" v="59" actId="207"/>
        <pc:sldMkLst>
          <pc:docMk/>
          <pc:sldMk cId="3868726237" sldId="302"/>
        </pc:sldMkLst>
        <pc:spChg chg="mod">
          <ac:chgData name="Di Gao" userId="f940f8f4-0529-47ad-bf05-5d649f79f067" providerId="ADAL" clId="{8DE6208E-37F8-4724-B6FB-7CDFA2D9EAD4}" dt="2021-02-18T05:53:17.375" v="41" actId="1076"/>
          <ac:spMkLst>
            <pc:docMk/>
            <pc:sldMk cId="3868726237" sldId="302"/>
            <ac:spMk id="3" creationId="{00030AC9-1EC0-4C78-99EC-798B035DF727}"/>
          </ac:spMkLst>
        </pc:spChg>
        <pc:spChg chg="mod">
          <ac:chgData name="Di Gao" userId="f940f8f4-0529-47ad-bf05-5d649f79f067" providerId="ADAL" clId="{8DE6208E-37F8-4724-B6FB-7CDFA2D9EAD4}" dt="2021-02-18T05:51:04.139" v="23" actId="14100"/>
          <ac:spMkLst>
            <pc:docMk/>
            <pc:sldMk cId="3868726237" sldId="302"/>
            <ac:spMk id="7" creationId="{9FF21D60-C289-475F-A61B-053779782EB8}"/>
          </ac:spMkLst>
        </pc:spChg>
        <pc:spChg chg="mod">
          <ac:chgData name="Di Gao" userId="f940f8f4-0529-47ad-bf05-5d649f79f067" providerId="ADAL" clId="{8DE6208E-37F8-4724-B6FB-7CDFA2D9EAD4}" dt="2021-02-18T05:56:04.445" v="59" actId="207"/>
          <ac:spMkLst>
            <pc:docMk/>
            <pc:sldMk cId="3868726237" sldId="302"/>
            <ac:spMk id="13" creationId="{0BDAC6F6-88BC-4E08-86CA-18B90FD70237}"/>
          </ac:spMkLst>
        </pc:spChg>
        <pc:spChg chg="mod">
          <ac:chgData name="Di Gao" userId="f940f8f4-0529-47ad-bf05-5d649f79f067" providerId="ADAL" clId="{8DE6208E-37F8-4724-B6FB-7CDFA2D9EAD4}" dt="2021-02-18T05:53:25.287" v="42" actId="1076"/>
          <ac:spMkLst>
            <pc:docMk/>
            <pc:sldMk cId="3868726237" sldId="302"/>
            <ac:spMk id="15" creationId="{5A27F65D-F824-44DA-B1A6-8D3AB74ED6C0}"/>
          </ac:spMkLst>
        </pc:spChg>
        <pc:spChg chg="del">
          <ac:chgData name="Di Gao" userId="f940f8f4-0529-47ad-bf05-5d649f79f067" providerId="ADAL" clId="{8DE6208E-37F8-4724-B6FB-7CDFA2D9EAD4}" dt="2021-02-18T05:55:23.047" v="58" actId="478"/>
          <ac:spMkLst>
            <pc:docMk/>
            <pc:sldMk cId="3868726237" sldId="302"/>
            <ac:spMk id="16" creationId="{3992E55D-2373-490D-9A2B-24E5F0AACEDE}"/>
          </ac:spMkLst>
        </pc:spChg>
        <pc:spChg chg="mod">
          <ac:chgData name="Di Gao" userId="f940f8f4-0529-47ad-bf05-5d649f79f067" providerId="ADAL" clId="{8DE6208E-37F8-4724-B6FB-7CDFA2D9EAD4}" dt="2021-02-18T05:54:18.133" v="50" actId="1076"/>
          <ac:spMkLst>
            <pc:docMk/>
            <pc:sldMk cId="3868726237" sldId="302"/>
            <ac:spMk id="18" creationId="{64F2A900-C327-446E-A9D2-F90B9886F1E8}"/>
          </ac:spMkLst>
        </pc:spChg>
        <pc:grpChg chg="add mod">
          <ac:chgData name="Di Gao" userId="f940f8f4-0529-47ad-bf05-5d649f79f067" providerId="ADAL" clId="{8DE6208E-37F8-4724-B6FB-7CDFA2D9EAD4}" dt="2021-02-18T05:54:21.057" v="51" actId="1076"/>
          <ac:grpSpMkLst>
            <pc:docMk/>
            <pc:sldMk cId="3868726237" sldId="302"/>
            <ac:grpSpMk id="12" creationId="{5AE7AE5F-1F58-4FF5-B52B-581F4CFCEA11}"/>
          </ac:grpSpMkLst>
        </pc:grpChg>
        <pc:picChg chg="mod">
          <ac:chgData name="Di Gao" userId="f940f8f4-0529-47ad-bf05-5d649f79f067" providerId="ADAL" clId="{8DE6208E-37F8-4724-B6FB-7CDFA2D9EAD4}" dt="2021-02-18T05:53:37.421" v="44" actId="14100"/>
          <ac:picMkLst>
            <pc:docMk/>
            <pc:sldMk cId="3868726237" sldId="302"/>
            <ac:picMk id="11" creationId="{BBBB21AC-C588-402F-92E7-AE3DDDC6ED7F}"/>
          </ac:picMkLst>
        </pc:picChg>
        <pc:picChg chg="mod">
          <ac:chgData name="Di Gao" userId="f940f8f4-0529-47ad-bf05-5d649f79f067" providerId="ADAL" clId="{8DE6208E-37F8-4724-B6FB-7CDFA2D9EAD4}" dt="2021-02-18T05:54:59.543" v="57" actId="1076"/>
          <ac:picMkLst>
            <pc:docMk/>
            <pc:sldMk cId="3868726237" sldId="302"/>
            <ac:picMk id="14" creationId="{45C1599E-5B50-4ACA-B992-E0C5534DC5E5}"/>
          </ac:picMkLst>
        </pc:picChg>
        <pc:picChg chg="mod">
          <ac:chgData name="Di Gao" userId="f940f8f4-0529-47ad-bf05-5d649f79f067" providerId="ADAL" clId="{8DE6208E-37F8-4724-B6FB-7CDFA2D9EAD4}" dt="2021-02-18T05:54:18.133" v="50" actId="1076"/>
          <ac:picMkLst>
            <pc:docMk/>
            <pc:sldMk cId="3868726237" sldId="302"/>
            <ac:picMk id="17" creationId="{880B7765-6DBA-4E5C-B892-72C8F30EA2B3}"/>
          </ac:picMkLst>
        </pc:picChg>
        <pc:picChg chg="mod">
          <ac:chgData name="Di Gao" userId="f940f8f4-0529-47ad-bf05-5d649f79f067" providerId="ADAL" clId="{8DE6208E-37F8-4724-B6FB-7CDFA2D9EAD4}" dt="2021-02-18T05:53:17.375" v="41" actId="1076"/>
          <ac:picMkLst>
            <pc:docMk/>
            <pc:sldMk cId="3868726237" sldId="302"/>
            <ac:picMk id="19" creationId="{305B2AE7-A35C-4A82-B54E-E19F6DF4872D}"/>
          </ac:picMkLst>
        </pc:picChg>
        <pc:picChg chg="del">
          <ac:chgData name="Di Gao" userId="f940f8f4-0529-47ad-bf05-5d649f79f067" providerId="ADAL" clId="{8DE6208E-37F8-4724-B6FB-7CDFA2D9EAD4}" dt="2021-02-18T05:21:46.958" v="0" actId="478"/>
          <ac:picMkLst>
            <pc:docMk/>
            <pc:sldMk cId="3868726237" sldId="302"/>
            <ac:picMk id="1026" creationId="{E93D84ED-50C7-4004-A5A4-8CC402A51F78}"/>
          </ac:picMkLst>
        </pc:picChg>
      </pc:sldChg>
      <pc:sldChg chg="addSp delSp modSp mod">
        <pc:chgData name="Di Gao" userId="f940f8f4-0529-47ad-bf05-5d649f79f067" providerId="ADAL" clId="{8DE6208E-37F8-4724-B6FB-7CDFA2D9EAD4}" dt="2021-02-18T05:34:45.678" v="12" actId="1076"/>
        <pc:sldMkLst>
          <pc:docMk/>
          <pc:sldMk cId="3097589556" sldId="307"/>
        </pc:sldMkLst>
        <pc:picChg chg="del">
          <ac:chgData name="Di Gao" userId="f940f8f4-0529-47ad-bf05-5d649f79f067" providerId="ADAL" clId="{8DE6208E-37F8-4724-B6FB-7CDFA2D9EAD4}" dt="2021-02-18T05:34:33.695" v="10" actId="478"/>
          <ac:picMkLst>
            <pc:docMk/>
            <pc:sldMk cId="3097589556" sldId="307"/>
            <ac:picMk id="4" creationId="{A937C220-8BD8-4997-8417-C6EA10EFFB67}"/>
          </ac:picMkLst>
        </pc:picChg>
        <pc:picChg chg="mod">
          <ac:chgData name="Di Gao" userId="f940f8f4-0529-47ad-bf05-5d649f79f067" providerId="ADAL" clId="{8DE6208E-37F8-4724-B6FB-7CDFA2D9EAD4}" dt="2021-02-18T05:34:14.865" v="7" actId="14100"/>
          <ac:picMkLst>
            <pc:docMk/>
            <pc:sldMk cId="3097589556" sldId="307"/>
            <ac:picMk id="18" creationId="{ACD6827A-E7A1-4A8A-AE47-ABE28061A578}"/>
          </ac:picMkLst>
        </pc:picChg>
        <pc:picChg chg="add mod">
          <ac:chgData name="Di Gao" userId="f940f8f4-0529-47ad-bf05-5d649f79f067" providerId="ADAL" clId="{8DE6208E-37F8-4724-B6FB-7CDFA2D9EAD4}" dt="2021-02-18T05:34:45.678" v="12" actId="1076"/>
          <ac:picMkLst>
            <pc:docMk/>
            <pc:sldMk cId="3097589556" sldId="307"/>
            <ac:picMk id="1026" creationId="{6DC5CECE-922A-4326-8A31-1023EF4A8098}"/>
          </ac:picMkLst>
        </pc:picChg>
      </pc:sldChg>
      <pc:sldChg chg="modSp mod">
        <pc:chgData name="Di Gao" userId="f940f8f4-0529-47ad-bf05-5d649f79f067" providerId="ADAL" clId="{8DE6208E-37F8-4724-B6FB-7CDFA2D9EAD4}" dt="2021-02-18T14:37:10.542" v="60" actId="27636"/>
        <pc:sldMkLst>
          <pc:docMk/>
          <pc:sldMk cId="2576772523" sldId="313"/>
        </pc:sldMkLst>
        <pc:spChg chg="mod">
          <ac:chgData name="Di Gao" userId="f940f8f4-0529-47ad-bf05-5d649f79f067" providerId="ADAL" clId="{8DE6208E-37F8-4724-B6FB-7CDFA2D9EAD4}" dt="2021-02-18T14:37:10.542" v="60" actId="27636"/>
          <ac:spMkLst>
            <pc:docMk/>
            <pc:sldMk cId="2576772523" sldId="313"/>
            <ac:spMk id="3" creationId="{3D51F55C-A259-409B-B6F6-E09949A199E6}"/>
          </ac:spMkLst>
        </pc:spChg>
      </pc:sldChg>
      <pc:sldChg chg="modSp mod">
        <pc:chgData name="Di Gao" userId="f940f8f4-0529-47ad-bf05-5d649f79f067" providerId="ADAL" clId="{8DE6208E-37F8-4724-B6FB-7CDFA2D9EAD4}" dt="2021-02-18T14:37:10.552" v="61" actId="27636"/>
        <pc:sldMkLst>
          <pc:docMk/>
          <pc:sldMk cId="4033222212" sldId="314"/>
        </pc:sldMkLst>
        <pc:spChg chg="mod">
          <ac:chgData name="Di Gao" userId="f940f8f4-0529-47ad-bf05-5d649f79f067" providerId="ADAL" clId="{8DE6208E-37F8-4724-B6FB-7CDFA2D9EAD4}" dt="2021-02-18T14:37:10.552" v="61" actId="27636"/>
          <ac:spMkLst>
            <pc:docMk/>
            <pc:sldMk cId="4033222212" sldId="314"/>
            <ac:spMk id="3" creationId="{B2FE4EC8-526F-4B62-BA22-AD606D691841}"/>
          </ac:spMkLst>
        </pc:spChg>
      </pc:sldChg>
      <pc:sldChg chg="addSp delSp modSp mod">
        <pc:chgData name="Di Gao" userId="f940f8f4-0529-47ad-bf05-5d649f79f067" providerId="ADAL" clId="{8DE6208E-37F8-4724-B6FB-7CDFA2D9EAD4}" dt="2021-02-18T05:50:49.990" v="22" actId="21"/>
        <pc:sldMkLst>
          <pc:docMk/>
          <pc:sldMk cId="4265003727" sldId="315"/>
        </pc:sldMkLst>
        <pc:spChg chg="mod">
          <ac:chgData name="Di Gao" userId="f940f8f4-0529-47ad-bf05-5d649f79f067" providerId="ADAL" clId="{8DE6208E-37F8-4724-B6FB-7CDFA2D9EAD4}" dt="2021-02-18T05:50:47.471" v="21" actId="164"/>
          <ac:spMkLst>
            <pc:docMk/>
            <pc:sldMk cId="4265003727" sldId="315"/>
            <ac:spMk id="25" creationId="{508F884E-A886-474E-9852-9670EB12508B}"/>
          </ac:spMkLst>
        </pc:spChg>
        <pc:spChg chg="mod">
          <ac:chgData name="Di Gao" userId="f940f8f4-0529-47ad-bf05-5d649f79f067" providerId="ADAL" clId="{8DE6208E-37F8-4724-B6FB-7CDFA2D9EAD4}" dt="2021-02-18T05:32:10.523" v="3" actId="14100"/>
          <ac:spMkLst>
            <pc:docMk/>
            <pc:sldMk cId="4265003727" sldId="315"/>
            <ac:spMk id="29" creationId="{E3CD66D7-5157-4975-AE08-AE2B5A462BD9}"/>
          </ac:spMkLst>
        </pc:spChg>
        <pc:grpChg chg="add del mod">
          <ac:chgData name="Di Gao" userId="f940f8f4-0529-47ad-bf05-5d649f79f067" providerId="ADAL" clId="{8DE6208E-37F8-4724-B6FB-7CDFA2D9EAD4}" dt="2021-02-18T05:50:49.990" v="22" actId="21"/>
          <ac:grpSpMkLst>
            <pc:docMk/>
            <pc:sldMk cId="4265003727" sldId="315"/>
            <ac:grpSpMk id="2" creationId="{A0D6D64E-B33A-4512-9E6E-B34163A5E798}"/>
          </ac:grpSpMkLst>
        </pc:grpChg>
        <pc:picChg chg="mod">
          <ac:chgData name="Di Gao" userId="f940f8f4-0529-47ad-bf05-5d649f79f067" providerId="ADAL" clId="{8DE6208E-37F8-4724-B6FB-7CDFA2D9EAD4}" dt="2021-02-18T05:50:47.471" v="21" actId="164"/>
          <ac:picMkLst>
            <pc:docMk/>
            <pc:sldMk cId="4265003727" sldId="315"/>
            <ac:picMk id="3" creationId="{2F673499-254C-4CB8-94E8-7E2DB391AFA5}"/>
          </ac:picMkLst>
        </pc:picChg>
        <pc:picChg chg="mod">
          <ac:chgData name="Di Gao" userId="f940f8f4-0529-47ad-bf05-5d649f79f067" providerId="ADAL" clId="{8DE6208E-37F8-4724-B6FB-7CDFA2D9EAD4}" dt="2021-02-18T05:32:21.219" v="4" actId="14100"/>
          <ac:picMkLst>
            <pc:docMk/>
            <pc:sldMk cId="4265003727" sldId="315"/>
            <ac:picMk id="28" creationId="{E1766947-4C69-4BC8-9D15-9F277E76DE0A}"/>
          </ac:picMkLst>
        </pc:picChg>
      </pc:sldChg>
      <pc:sldChg chg="addSp delSp modSp mod">
        <pc:chgData name="Di Gao" userId="f940f8f4-0529-47ad-bf05-5d649f79f067" providerId="ADAL" clId="{8DE6208E-37F8-4724-B6FB-7CDFA2D9EAD4}" dt="2021-02-18T05:37:21.379" v="20" actId="1076"/>
        <pc:sldMkLst>
          <pc:docMk/>
          <pc:sldMk cId="3180535597" sldId="317"/>
        </pc:sldMkLst>
        <pc:picChg chg="del">
          <ac:chgData name="Di Gao" userId="f940f8f4-0529-47ad-bf05-5d649f79f067" providerId="ADAL" clId="{8DE6208E-37F8-4724-B6FB-7CDFA2D9EAD4}" dt="2021-02-18T05:36:42.150" v="16" actId="478"/>
          <ac:picMkLst>
            <pc:docMk/>
            <pc:sldMk cId="3180535597" sldId="317"/>
            <ac:picMk id="4" creationId="{A937C220-8BD8-4997-8417-C6EA10EFFB67}"/>
          </ac:picMkLst>
        </pc:picChg>
        <pc:picChg chg="add mod">
          <ac:chgData name="Di Gao" userId="f940f8f4-0529-47ad-bf05-5d649f79f067" providerId="ADAL" clId="{8DE6208E-37F8-4724-B6FB-7CDFA2D9EAD4}" dt="2021-02-18T05:37:21.379" v="20" actId="1076"/>
          <ac:picMkLst>
            <pc:docMk/>
            <pc:sldMk cId="3180535597" sldId="317"/>
            <ac:picMk id="2050" creationId="{1A3C796F-5237-48EC-AEF8-60D9EAF8B90D}"/>
          </ac:picMkLst>
        </pc:picChg>
      </pc:sldChg>
    </pc:docChg>
  </pc:docChgLst>
  <pc:docChgLst>
    <pc:chgData name="Bei Qi Zhou" userId="S::bei.zhou@mail.mcgill.ca::892bd0c6-95f2-4f03-9255-168ad3ab40f7" providerId="AD" clId="Web-{0F4C066A-29FA-4FB8-AE0A-43CE9D9DA691}"/>
    <pc:docChg chg="modSld">
      <pc:chgData name="Bei Qi Zhou" userId="S::bei.zhou@mail.mcgill.ca::892bd0c6-95f2-4f03-9255-168ad3ab40f7" providerId="AD" clId="Web-{0F4C066A-29FA-4FB8-AE0A-43CE9D9DA691}" dt="2021-02-18T15:07:15.124" v="225" actId="20577"/>
      <pc:docMkLst>
        <pc:docMk/>
      </pc:docMkLst>
      <pc:sldChg chg="modNotes">
        <pc:chgData name="Bei Qi Zhou" userId="S::bei.zhou@mail.mcgill.ca::892bd0c6-95f2-4f03-9255-168ad3ab40f7" providerId="AD" clId="Web-{0F4C066A-29FA-4FB8-AE0A-43CE9D9DA691}" dt="2021-02-18T14:17:57.378" v="122"/>
        <pc:sldMkLst>
          <pc:docMk/>
          <pc:sldMk cId="2261056903" sldId="299"/>
        </pc:sldMkLst>
      </pc:sldChg>
      <pc:sldChg chg="modSp">
        <pc:chgData name="Bei Qi Zhou" userId="S::bei.zhou@mail.mcgill.ca::892bd0c6-95f2-4f03-9255-168ad3ab40f7" providerId="AD" clId="Web-{0F4C066A-29FA-4FB8-AE0A-43CE9D9DA691}" dt="2021-02-18T14:09:56.624" v="21" actId="14100"/>
        <pc:sldMkLst>
          <pc:docMk/>
          <pc:sldMk cId="3705804779" sldId="300"/>
        </pc:sldMkLst>
        <pc:spChg chg="mod">
          <ac:chgData name="Bei Qi Zhou" userId="S::bei.zhou@mail.mcgill.ca::892bd0c6-95f2-4f03-9255-168ad3ab40f7" providerId="AD" clId="Web-{0F4C066A-29FA-4FB8-AE0A-43CE9D9DA691}" dt="2021-02-18T14:09:56.624" v="21" actId="14100"/>
          <ac:spMkLst>
            <pc:docMk/>
            <pc:sldMk cId="3705804779" sldId="300"/>
            <ac:spMk id="2" creationId="{2C7A70D4-54F5-454B-8272-BE16E5842541}"/>
          </ac:spMkLst>
        </pc:spChg>
      </pc:sldChg>
      <pc:sldChg chg="modSp">
        <pc:chgData name="Bei Qi Zhou" userId="S::bei.zhou@mail.mcgill.ca::892bd0c6-95f2-4f03-9255-168ad3ab40f7" providerId="AD" clId="Web-{0F4C066A-29FA-4FB8-AE0A-43CE9D9DA691}" dt="2021-02-18T14:10:31.125" v="22" actId="14100"/>
        <pc:sldMkLst>
          <pc:docMk/>
          <pc:sldMk cId="2266085381" sldId="301"/>
        </pc:sldMkLst>
        <pc:spChg chg="mod">
          <ac:chgData name="Bei Qi Zhou" userId="S::bei.zhou@mail.mcgill.ca::892bd0c6-95f2-4f03-9255-168ad3ab40f7" providerId="AD" clId="Web-{0F4C066A-29FA-4FB8-AE0A-43CE9D9DA691}" dt="2021-02-18T14:10:31.125" v="22" actId="14100"/>
          <ac:spMkLst>
            <pc:docMk/>
            <pc:sldMk cId="2266085381" sldId="301"/>
            <ac:spMk id="15" creationId="{160A104E-82E7-49A7-A1E5-1EC97570A054}"/>
          </ac:spMkLst>
        </pc:spChg>
      </pc:sldChg>
      <pc:sldChg chg="modNotes">
        <pc:chgData name="Bei Qi Zhou" userId="S::bei.zhou@mail.mcgill.ca::892bd0c6-95f2-4f03-9255-168ad3ab40f7" providerId="AD" clId="Web-{0F4C066A-29FA-4FB8-AE0A-43CE9D9DA691}" dt="2021-02-18T14:21:52.904" v="136"/>
        <pc:sldMkLst>
          <pc:docMk/>
          <pc:sldMk cId="1527972977" sldId="306"/>
        </pc:sldMkLst>
      </pc:sldChg>
      <pc:sldChg chg="modSp">
        <pc:chgData name="Bei Qi Zhou" userId="S::bei.zhou@mail.mcgill.ca::892bd0c6-95f2-4f03-9255-168ad3ab40f7" providerId="AD" clId="Web-{0F4C066A-29FA-4FB8-AE0A-43CE9D9DA691}" dt="2021-02-18T15:07:15.124" v="225" actId="20577"/>
        <pc:sldMkLst>
          <pc:docMk/>
          <pc:sldMk cId="47750206" sldId="316"/>
        </pc:sldMkLst>
        <pc:spChg chg="mod">
          <ac:chgData name="Bei Qi Zhou" userId="S::bei.zhou@mail.mcgill.ca::892bd0c6-95f2-4f03-9255-168ad3ab40f7" providerId="AD" clId="Web-{0F4C066A-29FA-4FB8-AE0A-43CE9D9DA691}" dt="2021-02-18T15:07:15.124" v="225" actId="20577"/>
          <ac:spMkLst>
            <pc:docMk/>
            <pc:sldMk cId="47750206" sldId="316"/>
            <ac:spMk id="4" creationId="{21A051B6-ADD1-45F9-B1E3-CD961761D914}"/>
          </ac:spMkLst>
        </pc:spChg>
      </pc:sldChg>
      <pc:sldChg chg="addSp modSp">
        <pc:chgData name="Bei Qi Zhou" userId="S::bei.zhou@mail.mcgill.ca::892bd0c6-95f2-4f03-9255-168ad3ab40f7" providerId="AD" clId="Web-{0F4C066A-29FA-4FB8-AE0A-43CE9D9DA691}" dt="2021-02-18T15:01:35.675" v="223" actId="1076"/>
        <pc:sldMkLst>
          <pc:docMk/>
          <pc:sldMk cId="2370584340" sldId="323"/>
        </pc:sldMkLst>
        <pc:spChg chg="mod">
          <ac:chgData name="Bei Qi Zhou" userId="S::bei.zhou@mail.mcgill.ca::892bd0c6-95f2-4f03-9255-168ad3ab40f7" providerId="AD" clId="Web-{0F4C066A-29FA-4FB8-AE0A-43CE9D9DA691}" dt="2021-02-18T15:01:35.675" v="223" actId="1076"/>
          <ac:spMkLst>
            <pc:docMk/>
            <pc:sldMk cId="2370584340" sldId="323"/>
            <ac:spMk id="2" creationId="{F25A0A72-E856-4838-AB8E-706FF9A44511}"/>
          </ac:spMkLst>
        </pc:spChg>
        <pc:spChg chg="add mod">
          <ac:chgData name="Bei Qi Zhou" userId="S::bei.zhou@mail.mcgill.ca::892bd0c6-95f2-4f03-9255-168ad3ab40f7" providerId="AD" clId="Web-{0F4C066A-29FA-4FB8-AE0A-43CE9D9DA691}" dt="2021-02-18T15:01:01.221" v="181" actId="1076"/>
          <ac:spMkLst>
            <pc:docMk/>
            <pc:sldMk cId="2370584340" sldId="323"/>
            <ac:spMk id="302" creationId="{B270E118-BB52-44AC-AADB-127968FDB2EA}"/>
          </ac:spMkLst>
        </pc:spChg>
        <pc:spChg chg="add">
          <ac:chgData name="Bei Qi Zhou" userId="S::bei.zhou@mail.mcgill.ca::892bd0c6-95f2-4f03-9255-168ad3ab40f7" providerId="AD" clId="Web-{0F4C066A-29FA-4FB8-AE0A-43CE9D9DA691}" dt="2021-02-18T14:59:55.156" v="150"/>
          <ac:spMkLst>
            <pc:docMk/>
            <pc:sldMk cId="2370584340" sldId="323"/>
            <ac:spMk id="303" creationId="{65751676-B909-4C7D-93A1-203E9D2B7F0C}"/>
          </ac:spMkLst>
        </pc:spChg>
        <pc:spChg chg="add mod">
          <ac:chgData name="Bei Qi Zhou" userId="S::bei.zhou@mail.mcgill.ca::892bd0c6-95f2-4f03-9255-168ad3ab40f7" providerId="AD" clId="Web-{0F4C066A-29FA-4FB8-AE0A-43CE9D9DA691}" dt="2021-02-18T15:00:17.642" v="163" actId="1076"/>
          <ac:spMkLst>
            <pc:docMk/>
            <pc:sldMk cId="2370584340" sldId="323"/>
            <ac:spMk id="304" creationId="{ACFFC971-D8BF-492B-98E1-25A4A45DB7EA}"/>
          </ac:spMkLst>
        </pc:spChg>
        <pc:spChg chg="add mod">
          <ac:chgData name="Bei Qi Zhou" userId="S::bei.zhou@mail.mcgill.ca::892bd0c6-95f2-4f03-9255-168ad3ab40f7" providerId="AD" clId="Web-{0F4C066A-29FA-4FB8-AE0A-43CE9D9DA691}" dt="2021-02-18T15:00:53.768" v="180" actId="14100"/>
          <ac:spMkLst>
            <pc:docMk/>
            <pc:sldMk cId="2370584340" sldId="323"/>
            <ac:spMk id="305" creationId="{08B59506-943A-4719-B695-85FAFCAFACED}"/>
          </ac:spMkLst>
        </pc:spChg>
      </pc:sldChg>
    </pc:docChg>
  </pc:docChgLst>
  <pc:docChgLst>
    <pc:chgData name="Yuan Kai Ma" userId="S::yuan.k.ma@mail.mcgill.ca::c0763bee-d8a8-4fd5-a973-33c69ba4c748" providerId="AD" clId="Web-{6ACDA536-F25C-415F-A95D-F08B410E01D2}"/>
    <pc:docChg chg="modSld">
      <pc:chgData name="Yuan Kai Ma" userId="S::yuan.k.ma@mail.mcgill.ca::c0763bee-d8a8-4fd5-a973-33c69ba4c748" providerId="AD" clId="Web-{6ACDA536-F25C-415F-A95D-F08B410E01D2}" dt="2021-02-18T07:00:55.498" v="0" actId="20577"/>
      <pc:docMkLst>
        <pc:docMk/>
      </pc:docMkLst>
      <pc:sldChg chg="modSp">
        <pc:chgData name="Yuan Kai Ma" userId="S::yuan.k.ma@mail.mcgill.ca::c0763bee-d8a8-4fd5-a973-33c69ba4c748" providerId="AD" clId="Web-{6ACDA536-F25C-415F-A95D-F08B410E01D2}" dt="2021-02-18T07:00:55.498" v="0" actId="20577"/>
        <pc:sldMkLst>
          <pc:docMk/>
          <pc:sldMk cId="2380955764" sldId="265"/>
        </pc:sldMkLst>
        <pc:spChg chg="mod">
          <ac:chgData name="Yuan Kai Ma" userId="S::yuan.k.ma@mail.mcgill.ca::c0763bee-d8a8-4fd5-a973-33c69ba4c748" providerId="AD" clId="Web-{6ACDA536-F25C-415F-A95D-F08B410E01D2}" dt="2021-02-18T07:00:55.498" v="0" actId="20577"/>
          <ac:spMkLst>
            <pc:docMk/>
            <pc:sldMk cId="2380955764" sldId="265"/>
            <ac:spMk id="374" creationId="{0E377DCD-6B17-4291-B470-EC5EB7E5CD95}"/>
          </ac:spMkLst>
        </pc:spChg>
      </pc:sldChg>
    </pc:docChg>
  </pc:docChgLst>
  <pc:docChgLst>
    <pc:chgData name="Fandi" userId="4dd29464-f985-4dcb-83a8-7fe110864141" providerId="ADAL" clId="{4506E1A6-1337-4FBB-9B51-F5D024F5583D}"/>
    <pc:docChg chg="undo custSel modSld">
      <pc:chgData name="Fandi" userId="4dd29464-f985-4dcb-83a8-7fe110864141" providerId="ADAL" clId="{4506E1A6-1337-4FBB-9B51-F5D024F5583D}" dt="2021-02-18T15:00:45.725" v="678" actId="478"/>
      <pc:docMkLst>
        <pc:docMk/>
      </pc:docMkLst>
      <pc:sldChg chg="modSp mod">
        <pc:chgData name="Fandi" userId="4dd29464-f985-4dcb-83a8-7fe110864141" providerId="ADAL" clId="{4506E1A6-1337-4FBB-9B51-F5D024F5583D}" dt="2021-02-18T14:54:47.099" v="615" actId="27636"/>
        <pc:sldMkLst>
          <pc:docMk/>
          <pc:sldMk cId="3448219056" sldId="298"/>
        </pc:sldMkLst>
        <pc:spChg chg="mod">
          <ac:chgData name="Fandi" userId="4dd29464-f985-4dcb-83a8-7fe110864141" providerId="ADAL" clId="{4506E1A6-1337-4FBB-9B51-F5D024F5583D}" dt="2021-02-18T14:54:47.099" v="615" actId="27636"/>
          <ac:spMkLst>
            <pc:docMk/>
            <pc:sldMk cId="3448219056" sldId="298"/>
            <ac:spMk id="4" creationId="{ADFA22CF-ADEB-48D1-AA39-481F1EDFCC26}"/>
          </ac:spMkLst>
        </pc:spChg>
      </pc:sldChg>
      <pc:sldChg chg="modSp mod">
        <pc:chgData name="Fandi" userId="4dd29464-f985-4dcb-83a8-7fe110864141" providerId="ADAL" clId="{4506E1A6-1337-4FBB-9B51-F5D024F5583D}" dt="2021-02-18T14:29:28.499" v="611"/>
        <pc:sldMkLst>
          <pc:docMk/>
          <pc:sldMk cId="3868726237" sldId="302"/>
        </pc:sldMkLst>
        <pc:spChg chg="mod">
          <ac:chgData name="Fandi" userId="4dd29464-f985-4dcb-83a8-7fe110864141" providerId="ADAL" clId="{4506E1A6-1337-4FBB-9B51-F5D024F5583D}" dt="2021-02-18T14:29:28.499" v="611"/>
          <ac:spMkLst>
            <pc:docMk/>
            <pc:sldMk cId="3868726237" sldId="302"/>
            <ac:spMk id="7" creationId="{9FF21D60-C289-475F-A61B-053779782EB8}"/>
          </ac:spMkLst>
        </pc:spChg>
      </pc:sldChg>
      <pc:sldChg chg="modSp mod">
        <pc:chgData name="Fandi" userId="4dd29464-f985-4dcb-83a8-7fe110864141" providerId="ADAL" clId="{4506E1A6-1337-4FBB-9B51-F5D024F5583D}" dt="2021-02-18T14:54:47.019" v="613" actId="27636"/>
        <pc:sldMkLst>
          <pc:docMk/>
          <pc:sldMk cId="2576772523" sldId="313"/>
        </pc:sldMkLst>
        <pc:spChg chg="mod">
          <ac:chgData name="Fandi" userId="4dd29464-f985-4dcb-83a8-7fe110864141" providerId="ADAL" clId="{4506E1A6-1337-4FBB-9B51-F5D024F5583D}" dt="2021-02-18T14:54:47.019" v="613" actId="27636"/>
          <ac:spMkLst>
            <pc:docMk/>
            <pc:sldMk cId="2576772523" sldId="313"/>
            <ac:spMk id="3" creationId="{3D51F55C-A259-409B-B6F6-E09949A199E6}"/>
          </ac:spMkLst>
        </pc:spChg>
      </pc:sldChg>
      <pc:sldChg chg="modSp mod">
        <pc:chgData name="Fandi" userId="4dd29464-f985-4dcb-83a8-7fe110864141" providerId="ADAL" clId="{4506E1A6-1337-4FBB-9B51-F5D024F5583D}" dt="2021-02-18T14:54:47.060" v="614" actId="27636"/>
        <pc:sldMkLst>
          <pc:docMk/>
          <pc:sldMk cId="4033222212" sldId="314"/>
        </pc:sldMkLst>
        <pc:spChg chg="mod">
          <ac:chgData name="Fandi" userId="4dd29464-f985-4dcb-83a8-7fe110864141" providerId="ADAL" clId="{4506E1A6-1337-4FBB-9B51-F5D024F5583D}" dt="2021-02-18T06:09:13.160" v="608" actId="2711"/>
          <ac:spMkLst>
            <pc:docMk/>
            <pc:sldMk cId="4033222212" sldId="314"/>
            <ac:spMk id="2" creationId="{BBD157F3-FB3F-432F-887C-676E232A729A}"/>
          </ac:spMkLst>
        </pc:spChg>
        <pc:spChg chg="mod">
          <ac:chgData name="Fandi" userId="4dd29464-f985-4dcb-83a8-7fe110864141" providerId="ADAL" clId="{4506E1A6-1337-4FBB-9B51-F5D024F5583D}" dt="2021-02-18T14:54:47.060" v="614" actId="27636"/>
          <ac:spMkLst>
            <pc:docMk/>
            <pc:sldMk cId="4033222212" sldId="314"/>
            <ac:spMk id="3" creationId="{B2FE4EC8-526F-4B62-BA22-AD606D691841}"/>
          </ac:spMkLst>
        </pc:spChg>
      </pc:sldChg>
      <pc:sldChg chg="modNotesTx">
        <pc:chgData name="Fandi" userId="4dd29464-f985-4dcb-83a8-7fe110864141" providerId="ADAL" clId="{4506E1A6-1337-4FBB-9B51-F5D024F5583D}" dt="2021-02-18T06:07:29.736" v="599" actId="20577"/>
        <pc:sldMkLst>
          <pc:docMk/>
          <pc:sldMk cId="4265003727" sldId="315"/>
        </pc:sldMkLst>
      </pc:sldChg>
      <pc:sldChg chg="addSp delSp modSp mod">
        <pc:chgData name="Fandi" userId="4dd29464-f985-4dcb-83a8-7fe110864141" providerId="ADAL" clId="{4506E1A6-1337-4FBB-9B51-F5D024F5583D}" dt="2021-02-18T15:00:45.725" v="678" actId="478"/>
        <pc:sldMkLst>
          <pc:docMk/>
          <pc:sldMk cId="2370584340" sldId="323"/>
        </pc:sldMkLst>
        <pc:spChg chg="add mod">
          <ac:chgData name="Fandi" userId="4dd29464-f985-4dcb-83a8-7fe110864141" providerId="ADAL" clId="{4506E1A6-1337-4FBB-9B51-F5D024F5583D}" dt="2021-02-18T14:59:25.753" v="669" actId="1076"/>
          <ac:spMkLst>
            <pc:docMk/>
            <pc:sldMk cId="2370584340" sldId="323"/>
            <ac:spMk id="2" creationId="{F25A0A72-E856-4838-AB8E-706FF9A44511}"/>
          </ac:spMkLst>
        </pc:spChg>
        <pc:spChg chg="add mod">
          <ac:chgData name="Fandi" userId="4dd29464-f985-4dcb-83a8-7fe110864141" providerId="ADAL" clId="{4506E1A6-1337-4FBB-9B51-F5D024F5583D}" dt="2021-02-18T14:59:19.293" v="668" actId="1076"/>
          <ac:spMkLst>
            <pc:docMk/>
            <pc:sldMk cId="2370584340" sldId="323"/>
            <ac:spMk id="3" creationId="{1F780F21-DF76-4CFE-9064-85CB4BC449F5}"/>
          </ac:spMkLst>
        </pc:spChg>
        <pc:spChg chg="add del mod">
          <ac:chgData name="Fandi" userId="4dd29464-f985-4dcb-83a8-7fe110864141" providerId="ADAL" clId="{4506E1A6-1337-4FBB-9B51-F5D024F5583D}" dt="2021-02-18T15:00:12.198" v="674" actId="478"/>
          <ac:spMkLst>
            <pc:docMk/>
            <pc:sldMk cId="2370584340" sldId="323"/>
            <ac:spMk id="4" creationId="{7D800D7C-4EDB-40DC-B982-EF9ACD76E387}"/>
          </ac:spMkLst>
        </pc:spChg>
        <pc:spChg chg="add mod">
          <ac:chgData name="Fandi" userId="4dd29464-f985-4dcb-83a8-7fe110864141" providerId="ADAL" clId="{4506E1A6-1337-4FBB-9B51-F5D024F5583D}" dt="2021-02-18T15:00:38.953" v="676" actId="1076"/>
          <ac:spMkLst>
            <pc:docMk/>
            <pc:sldMk cId="2370584340" sldId="323"/>
            <ac:spMk id="5" creationId="{657F249E-8E80-4E30-A168-A91AB7951A42}"/>
          </ac:spMkLst>
        </pc:spChg>
        <pc:spChg chg="mod">
          <ac:chgData name="Fandi" userId="4dd29464-f985-4dcb-83a8-7fe110864141" providerId="ADAL" clId="{4506E1A6-1337-4FBB-9B51-F5D024F5583D}" dt="2021-02-18T06:08:11.396" v="602" actId="255"/>
          <ac:spMkLst>
            <pc:docMk/>
            <pc:sldMk cId="2370584340" sldId="323"/>
            <ac:spMk id="89" creationId="{56778792-B51B-4935-A96A-4BBB9F002B1A}"/>
          </ac:spMkLst>
        </pc:spChg>
        <pc:spChg chg="mod">
          <ac:chgData name="Fandi" userId="4dd29464-f985-4dcb-83a8-7fe110864141" providerId="ADAL" clId="{4506E1A6-1337-4FBB-9B51-F5D024F5583D}" dt="2021-02-18T06:08:06.289" v="601" actId="255"/>
          <ac:spMkLst>
            <pc:docMk/>
            <pc:sldMk cId="2370584340" sldId="323"/>
            <ac:spMk id="106" creationId="{BF6BE6B6-FF81-4384-9EFF-7945D2875124}"/>
          </ac:spMkLst>
        </pc:spChg>
        <pc:spChg chg="mod">
          <ac:chgData name="Fandi" userId="4dd29464-f985-4dcb-83a8-7fe110864141" providerId="ADAL" clId="{4506E1A6-1337-4FBB-9B51-F5D024F5583D}" dt="2021-02-18T06:08:16.331" v="603" actId="255"/>
          <ac:spMkLst>
            <pc:docMk/>
            <pc:sldMk cId="2370584340" sldId="323"/>
            <ac:spMk id="123" creationId="{C0CB0901-C941-413E-A8D9-C8E56C9D0C77}"/>
          </ac:spMkLst>
        </pc:spChg>
        <pc:spChg chg="mod">
          <ac:chgData name="Fandi" userId="4dd29464-f985-4dcb-83a8-7fe110864141" providerId="ADAL" clId="{4506E1A6-1337-4FBB-9B51-F5D024F5583D}" dt="2021-02-18T06:08:26.150" v="605" actId="255"/>
          <ac:spMkLst>
            <pc:docMk/>
            <pc:sldMk cId="2370584340" sldId="323"/>
            <ac:spMk id="140" creationId="{6637FE2A-32CF-46A3-96EA-373E4B7FB17D}"/>
          </ac:spMkLst>
        </pc:spChg>
        <pc:spChg chg="mod">
          <ac:chgData name="Fandi" userId="4dd29464-f985-4dcb-83a8-7fe110864141" providerId="ADAL" clId="{4506E1A6-1337-4FBB-9B51-F5D024F5583D}" dt="2021-02-18T06:08:21.848" v="604" actId="255"/>
          <ac:spMkLst>
            <pc:docMk/>
            <pc:sldMk cId="2370584340" sldId="323"/>
            <ac:spMk id="170" creationId="{02A14A83-64C9-4420-92A9-668EA42CD24D}"/>
          </ac:spMkLst>
        </pc:spChg>
        <pc:spChg chg="del mod">
          <ac:chgData name="Fandi" userId="4dd29464-f985-4dcb-83a8-7fe110864141" providerId="ADAL" clId="{4506E1A6-1337-4FBB-9B51-F5D024F5583D}" dt="2021-02-18T15:00:45.725" v="678" actId="478"/>
          <ac:spMkLst>
            <pc:docMk/>
            <pc:sldMk cId="2370584340" sldId="323"/>
            <ac:spMk id="303" creationId="{65751676-B909-4C7D-93A1-203E9D2B7F0C}"/>
          </ac:spMkLst>
        </pc:spChg>
      </pc:sldChg>
    </pc:docChg>
  </pc:docChgLst>
  <pc:docChgLst>
    <pc:chgData name="Bei Qi Zhou" userId="S::bei.zhou@mail.mcgill.ca::892bd0c6-95f2-4f03-9255-168ad3ab40f7" providerId="AD" clId="Web-{7DC4677C-9ADD-4081-83FD-B4F0A9514C67}"/>
    <pc:docChg chg="modSld">
      <pc:chgData name="Bei Qi Zhou" userId="S::bei.zhou@mail.mcgill.ca::892bd0c6-95f2-4f03-9255-168ad3ab40f7" providerId="AD" clId="Web-{7DC4677C-9ADD-4081-83FD-B4F0A9514C67}" dt="2021-02-18T14:51:55.634" v="67"/>
      <pc:docMkLst>
        <pc:docMk/>
      </pc:docMkLst>
      <pc:sldChg chg="modNotes">
        <pc:chgData name="Bei Qi Zhou" userId="S::bei.zhou@mail.mcgill.ca::892bd0c6-95f2-4f03-9255-168ad3ab40f7" providerId="AD" clId="Web-{7DC4677C-9ADD-4081-83FD-B4F0A9514C67}" dt="2021-02-18T14:51:55.634" v="67"/>
        <pc:sldMkLst>
          <pc:docMk/>
          <pc:sldMk cId="1527972977" sldId="306"/>
        </pc:sldMkLst>
      </pc:sldChg>
    </pc:docChg>
  </pc:docChgLst>
  <pc:docChgLst>
    <pc:chgData name="Yuan Kai Ma" userId="S::yuan.k.ma@mail.mcgill.ca::c0763bee-d8a8-4fd5-a973-33c69ba4c748" providerId="AD" clId="Web-{3481ACEE-7493-4249-904B-9D56B7ACBA90}"/>
    <pc:docChg chg="modSld">
      <pc:chgData name="Yuan Kai Ma" userId="S::yuan.k.ma@mail.mcgill.ca::c0763bee-d8a8-4fd5-a973-33c69ba4c748" providerId="AD" clId="Web-{3481ACEE-7493-4249-904B-9D56B7ACBA90}" dt="2021-02-18T14:26:52.883" v="10" actId="20577"/>
      <pc:docMkLst>
        <pc:docMk/>
      </pc:docMkLst>
      <pc:sldChg chg="modSp">
        <pc:chgData name="Yuan Kai Ma" userId="S::yuan.k.ma@mail.mcgill.ca::c0763bee-d8a8-4fd5-a973-33c69ba4c748" providerId="AD" clId="Web-{3481ACEE-7493-4249-904B-9D56B7ACBA90}" dt="2021-02-18T14:26:52.883" v="10" actId="20577"/>
        <pc:sldMkLst>
          <pc:docMk/>
          <pc:sldMk cId="2370584340" sldId="323"/>
        </pc:sldMkLst>
        <pc:spChg chg="mod">
          <ac:chgData name="Yuan Kai Ma" userId="S::yuan.k.ma@mail.mcgill.ca::c0763bee-d8a8-4fd5-a973-33c69ba4c748" providerId="AD" clId="Web-{3481ACEE-7493-4249-904B-9D56B7ACBA90}" dt="2021-02-18T14:26:30.414" v="1" actId="20577"/>
          <ac:spMkLst>
            <pc:docMk/>
            <pc:sldMk cId="2370584340" sldId="323"/>
            <ac:spMk id="88" creationId="{FED1CF8F-72D1-4079-AEEE-9D8040857F44}"/>
          </ac:spMkLst>
        </pc:spChg>
        <pc:spChg chg="mod">
          <ac:chgData name="Yuan Kai Ma" userId="S::yuan.k.ma@mail.mcgill.ca::c0763bee-d8a8-4fd5-a973-33c69ba4c748" providerId="AD" clId="Web-{3481ACEE-7493-4249-904B-9D56B7ACBA90}" dt="2021-02-18T14:26:42.555" v="4" actId="20577"/>
          <ac:spMkLst>
            <pc:docMk/>
            <pc:sldMk cId="2370584340" sldId="323"/>
            <ac:spMk id="105" creationId="{79F4F71D-54D4-4F3E-8D3F-C7FD2B78D376}"/>
          </ac:spMkLst>
        </pc:spChg>
        <pc:spChg chg="mod">
          <ac:chgData name="Yuan Kai Ma" userId="S::yuan.k.ma@mail.mcgill.ca::c0763bee-d8a8-4fd5-a973-33c69ba4c748" providerId="AD" clId="Web-{3481ACEE-7493-4249-904B-9D56B7ACBA90}" dt="2021-02-18T14:26:46.664" v="6" actId="20577"/>
          <ac:spMkLst>
            <pc:docMk/>
            <pc:sldMk cId="2370584340" sldId="323"/>
            <ac:spMk id="122" creationId="{F833CEF1-2D29-42C6-A3F6-EFA8A83D8C5D}"/>
          </ac:spMkLst>
        </pc:spChg>
        <pc:spChg chg="mod">
          <ac:chgData name="Yuan Kai Ma" userId="S::yuan.k.ma@mail.mcgill.ca::c0763bee-d8a8-4fd5-a973-33c69ba4c748" providerId="AD" clId="Web-{3481ACEE-7493-4249-904B-9D56B7ACBA90}" dt="2021-02-18T14:26:52.883" v="10" actId="20577"/>
          <ac:spMkLst>
            <pc:docMk/>
            <pc:sldMk cId="2370584340" sldId="323"/>
            <ac:spMk id="139" creationId="{1119122F-619D-459D-9E5A-6BC43337DD71}"/>
          </ac:spMkLst>
        </pc:spChg>
        <pc:spChg chg="mod">
          <ac:chgData name="Yuan Kai Ma" userId="S::yuan.k.ma@mail.mcgill.ca::c0763bee-d8a8-4fd5-a973-33c69ba4c748" providerId="AD" clId="Web-{3481ACEE-7493-4249-904B-9D56B7ACBA90}" dt="2021-02-18T14:26:49.680" v="8" actId="20577"/>
          <ac:spMkLst>
            <pc:docMk/>
            <pc:sldMk cId="2370584340" sldId="323"/>
            <ac:spMk id="169" creationId="{9F244574-7EC9-410E-A241-8925744D2F1D}"/>
          </ac:spMkLst>
        </pc:spChg>
      </pc:sldChg>
    </pc:docChg>
  </pc:docChgLst>
  <pc:docChgLst>
    <pc:chgData name="Fang" userId="cb0759a3-edcb-4a6c-9757-13ac474ed773" providerId="ADAL" clId="{0181DD1A-B176-42D9-9A11-13FA7A9C0CC7}"/>
    <pc:docChg chg="undo redo custSel addSld delSld modSld sldOrd modSection">
      <pc:chgData name="Fang" userId="cb0759a3-edcb-4a6c-9757-13ac474ed773" providerId="ADAL" clId="{0181DD1A-B176-42D9-9A11-13FA7A9C0CC7}" dt="2021-02-18T06:03:40.196" v="357" actId="1076"/>
      <pc:docMkLst>
        <pc:docMk/>
      </pc:docMkLst>
      <pc:sldChg chg="del">
        <pc:chgData name="Fang" userId="cb0759a3-edcb-4a6c-9757-13ac474ed773" providerId="ADAL" clId="{0181DD1A-B176-42D9-9A11-13FA7A9C0CC7}" dt="2021-02-18T05:27:20.407" v="120" actId="47"/>
        <pc:sldMkLst>
          <pc:docMk/>
          <pc:sldMk cId="1000891598" sldId="256"/>
        </pc:sldMkLst>
      </pc:sldChg>
      <pc:sldChg chg="del">
        <pc:chgData name="Fang" userId="cb0759a3-edcb-4a6c-9757-13ac474ed773" providerId="ADAL" clId="{0181DD1A-B176-42D9-9A11-13FA7A9C0CC7}" dt="2021-02-18T05:23:14.385" v="74" actId="47"/>
        <pc:sldMkLst>
          <pc:docMk/>
          <pc:sldMk cId="2475483233" sldId="264"/>
        </pc:sldMkLst>
      </pc:sldChg>
      <pc:sldChg chg="addSp delSp modSp mod setBg">
        <pc:chgData name="Fang" userId="cb0759a3-edcb-4a6c-9757-13ac474ed773" providerId="ADAL" clId="{0181DD1A-B176-42D9-9A11-13FA7A9C0CC7}" dt="2021-02-18T05:27:09.047" v="119" actId="20577"/>
        <pc:sldMkLst>
          <pc:docMk/>
          <pc:sldMk cId="2380955764" sldId="265"/>
        </pc:sldMkLst>
        <pc:spChg chg="mod">
          <ac:chgData name="Fang" userId="cb0759a3-edcb-4a6c-9757-13ac474ed773" providerId="ADAL" clId="{0181DD1A-B176-42D9-9A11-13FA7A9C0CC7}" dt="2021-02-18T05:27:09.047" v="119" actId="20577"/>
          <ac:spMkLst>
            <pc:docMk/>
            <pc:sldMk cId="2380955764" sldId="265"/>
            <ac:spMk id="374" creationId="{0E377DCD-6B17-4291-B470-EC5EB7E5CD95}"/>
          </ac:spMkLst>
        </pc:spChg>
        <pc:picChg chg="add mod">
          <ac:chgData name="Fang" userId="cb0759a3-edcb-4a6c-9757-13ac474ed773" providerId="ADAL" clId="{0181DD1A-B176-42D9-9A11-13FA7A9C0CC7}" dt="2021-02-18T05:26:48.737" v="114"/>
          <ac:picMkLst>
            <pc:docMk/>
            <pc:sldMk cId="2380955764" sldId="265"/>
            <ac:picMk id="6" creationId="{1DF16626-BB46-4DA2-834F-7CAD72C9B937}"/>
          </ac:picMkLst>
        </pc:picChg>
        <pc:picChg chg="del mod">
          <ac:chgData name="Fang" userId="cb0759a3-edcb-4a6c-9757-13ac474ed773" providerId="ADAL" clId="{0181DD1A-B176-42D9-9A11-13FA7A9C0CC7}" dt="2021-02-18T05:26:46.308" v="113" actId="478"/>
          <ac:picMkLst>
            <pc:docMk/>
            <pc:sldMk cId="2380955764" sldId="265"/>
            <ac:picMk id="45" creationId="{720447D5-77CD-6F43-9FA8-F7DBFAF386B2}"/>
          </ac:picMkLst>
        </pc:picChg>
      </pc:sldChg>
      <pc:sldChg chg="modSp mod">
        <pc:chgData name="Fang" userId="cb0759a3-edcb-4a6c-9757-13ac474ed773" providerId="ADAL" clId="{0181DD1A-B176-42D9-9A11-13FA7A9C0CC7}" dt="2021-02-18T05:41:22.633" v="183" actId="1076"/>
        <pc:sldMkLst>
          <pc:docMk/>
          <pc:sldMk cId="713058861" sldId="278"/>
        </pc:sldMkLst>
        <pc:spChg chg="mod">
          <ac:chgData name="Fang" userId="cb0759a3-edcb-4a6c-9757-13ac474ed773" providerId="ADAL" clId="{0181DD1A-B176-42D9-9A11-13FA7A9C0CC7}" dt="2021-02-18T05:41:22.633" v="183" actId="1076"/>
          <ac:spMkLst>
            <pc:docMk/>
            <pc:sldMk cId="713058861" sldId="278"/>
            <ac:spMk id="32" creationId="{F88C7676-9BC7-4E90-BCF8-C3FA1B61A180}"/>
          </ac:spMkLst>
        </pc:spChg>
      </pc:sldChg>
      <pc:sldChg chg="del">
        <pc:chgData name="Fang" userId="cb0759a3-edcb-4a6c-9757-13ac474ed773" providerId="ADAL" clId="{0181DD1A-B176-42D9-9A11-13FA7A9C0CC7}" dt="2021-02-18T05:22:28.116" v="70" actId="47"/>
        <pc:sldMkLst>
          <pc:docMk/>
          <pc:sldMk cId="305377163" sldId="289"/>
        </pc:sldMkLst>
      </pc:sldChg>
      <pc:sldChg chg="delSp modSp del mod">
        <pc:chgData name="Fang" userId="cb0759a3-edcb-4a6c-9757-13ac474ed773" providerId="ADAL" clId="{0181DD1A-B176-42D9-9A11-13FA7A9C0CC7}" dt="2021-02-18T05:26:34.805" v="111" actId="47"/>
        <pc:sldMkLst>
          <pc:docMk/>
          <pc:sldMk cId="2028531876" sldId="291"/>
        </pc:sldMkLst>
        <pc:spChg chg="del mod">
          <ac:chgData name="Fang" userId="cb0759a3-edcb-4a6c-9757-13ac474ed773" providerId="ADAL" clId="{0181DD1A-B176-42D9-9A11-13FA7A9C0CC7}" dt="2021-02-18T05:26:00.027" v="107" actId="478"/>
          <ac:spMkLst>
            <pc:docMk/>
            <pc:sldMk cId="2028531876" sldId="291"/>
            <ac:spMk id="2" creationId="{26F4F079-4AA5-43F2-98BC-46F6B8FC3612}"/>
          </ac:spMkLst>
        </pc:spChg>
        <pc:spChg chg="del">
          <ac:chgData name="Fang" userId="cb0759a3-edcb-4a6c-9757-13ac474ed773" providerId="ADAL" clId="{0181DD1A-B176-42D9-9A11-13FA7A9C0CC7}" dt="2021-02-18T05:25:57.292" v="104" actId="478"/>
          <ac:spMkLst>
            <pc:docMk/>
            <pc:sldMk cId="2028531876" sldId="291"/>
            <ac:spMk id="24" creationId="{AADB62CA-6B25-E549-A6A9-E2FD7060B352}"/>
          </ac:spMkLst>
        </pc:spChg>
        <pc:picChg chg="del">
          <ac:chgData name="Fang" userId="cb0759a3-edcb-4a6c-9757-13ac474ed773" providerId="ADAL" clId="{0181DD1A-B176-42D9-9A11-13FA7A9C0CC7}" dt="2021-02-18T05:25:58.215" v="105" actId="478"/>
          <ac:picMkLst>
            <pc:docMk/>
            <pc:sldMk cId="2028531876" sldId="291"/>
            <ac:picMk id="45" creationId="{720447D5-77CD-6F43-9FA8-F7DBFAF386B2}"/>
          </ac:picMkLst>
        </pc:picChg>
      </pc:sldChg>
      <pc:sldChg chg="del">
        <pc:chgData name="Fang" userId="cb0759a3-edcb-4a6c-9757-13ac474ed773" providerId="ADAL" clId="{0181DD1A-B176-42D9-9A11-13FA7A9C0CC7}" dt="2021-02-18T05:12:49.836" v="13" actId="47"/>
        <pc:sldMkLst>
          <pc:docMk/>
          <pc:sldMk cId="1076940394" sldId="293"/>
        </pc:sldMkLst>
      </pc:sldChg>
      <pc:sldChg chg="del">
        <pc:chgData name="Fang" userId="cb0759a3-edcb-4a6c-9757-13ac474ed773" providerId="ADAL" clId="{0181DD1A-B176-42D9-9A11-13FA7A9C0CC7}" dt="2021-02-18T05:11:38.916" v="0" actId="47"/>
        <pc:sldMkLst>
          <pc:docMk/>
          <pc:sldMk cId="3106598229" sldId="294"/>
        </pc:sldMkLst>
      </pc:sldChg>
      <pc:sldChg chg="modSp mod">
        <pc:chgData name="Fang" userId="cb0759a3-edcb-4a6c-9757-13ac474ed773" providerId="ADAL" clId="{0181DD1A-B176-42D9-9A11-13FA7A9C0CC7}" dt="2021-02-18T05:49:51.962" v="289" actId="27636"/>
        <pc:sldMkLst>
          <pc:docMk/>
          <pc:sldMk cId="3448219056" sldId="298"/>
        </pc:sldMkLst>
        <pc:spChg chg="mod">
          <ac:chgData name="Fang" userId="cb0759a3-edcb-4a6c-9757-13ac474ed773" providerId="ADAL" clId="{0181DD1A-B176-42D9-9A11-13FA7A9C0CC7}" dt="2021-02-18T05:49:51.962" v="289" actId="27636"/>
          <ac:spMkLst>
            <pc:docMk/>
            <pc:sldMk cId="3448219056" sldId="298"/>
            <ac:spMk id="4" creationId="{ADFA22CF-ADEB-48D1-AA39-481F1EDFCC26}"/>
          </ac:spMkLst>
        </pc:spChg>
      </pc:sldChg>
      <pc:sldChg chg="addSp modSp mod">
        <pc:chgData name="Fang" userId="cb0759a3-edcb-4a6c-9757-13ac474ed773" providerId="ADAL" clId="{0181DD1A-B176-42D9-9A11-13FA7A9C0CC7}" dt="2021-02-18T05:57:26.966" v="326" actId="122"/>
        <pc:sldMkLst>
          <pc:docMk/>
          <pc:sldMk cId="3868726237" sldId="302"/>
        </pc:sldMkLst>
        <pc:spChg chg="mod">
          <ac:chgData name="Fang" userId="cb0759a3-edcb-4a6c-9757-13ac474ed773" providerId="ADAL" clId="{0181DD1A-B176-42D9-9A11-13FA7A9C0CC7}" dt="2021-02-18T05:57:12.752" v="322" actId="1076"/>
          <ac:spMkLst>
            <pc:docMk/>
            <pc:sldMk cId="3868726237" sldId="302"/>
            <ac:spMk id="3" creationId="{00030AC9-1EC0-4C78-99EC-798B035DF727}"/>
          </ac:spMkLst>
        </pc:spChg>
        <pc:spChg chg="mod">
          <ac:chgData name="Fang" userId="cb0759a3-edcb-4a6c-9757-13ac474ed773" providerId="ADAL" clId="{0181DD1A-B176-42D9-9A11-13FA7A9C0CC7}" dt="2021-02-18T05:50:34.660" v="290" actId="114"/>
          <ac:spMkLst>
            <pc:docMk/>
            <pc:sldMk cId="3868726237" sldId="302"/>
            <ac:spMk id="7" creationId="{9FF21D60-C289-475F-A61B-053779782EB8}"/>
          </ac:spMkLst>
        </pc:spChg>
        <pc:spChg chg="mod">
          <ac:chgData name="Fang" userId="cb0759a3-edcb-4a6c-9757-13ac474ed773" providerId="ADAL" clId="{0181DD1A-B176-42D9-9A11-13FA7A9C0CC7}" dt="2021-02-18T05:57:26.966" v="326" actId="122"/>
          <ac:spMkLst>
            <pc:docMk/>
            <pc:sldMk cId="3868726237" sldId="302"/>
            <ac:spMk id="13" creationId="{0BDAC6F6-88BC-4E08-86CA-18B90FD70237}"/>
          </ac:spMkLst>
        </pc:spChg>
        <pc:spChg chg="mod">
          <ac:chgData name="Fang" userId="cb0759a3-edcb-4a6c-9757-13ac474ed773" providerId="ADAL" clId="{0181DD1A-B176-42D9-9A11-13FA7A9C0CC7}" dt="2021-02-18T05:57:07.658" v="321" actId="1076"/>
          <ac:spMkLst>
            <pc:docMk/>
            <pc:sldMk cId="3868726237" sldId="302"/>
            <ac:spMk id="15" creationId="{5A27F65D-F824-44DA-B1A6-8D3AB74ED6C0}"/>
          </ac:spMkLst>
        </pc:spChg>
        <pc:spChg chg="add mod">
          <ac:chgData name="Fang" userId="cb0759a3-edcb-4a6c-9757-13ac474ed773" providerId="ADAL" clId="{0181DD1A-B176-42D9-9A11-13FA7A9C0CC7}" dt="2021-02-18T05:55:36.808" v="297" actId="1076"/>
          <ac:spMkLst>
            <pc:docMk/>
            <pc:sldMk cId="3868726237" sldId="302"/>
            <ac:spMk id="16" creationId="{3992E55D-2373-490D-9A2B-24E5F0AACEDE}"/>
          </ac:spMkLst>
        </pc:spChg>
        <pc:spChg chg="mod">
          <ac:chgData name="Fang" userId="cb0759a3-edcb-4a6c-9757-13ac474ed773" providerId="ADAL" clId="{0181DD1A-B176-42D9-9A11-13FA7A9C0CC7}" dt="2021-02-18T05:56:21.873" v="309" actId="1036"/>
          <ac:spMkLst>
            <pc:docMk/>
            <pc:sldMk cId="3868726237" sldId="302"/>
            <ac:spMk id="18" creationId="{64F2A900-C327-446E-A9D2-F90B9886F1E8}"/>
          </ac:spMkLst>
        </pc:spChg>
        <pc:picChg chg="mod">
          <ac:chgData name="Fang" userId="cb0759a3-edcb-4a6c-9757-13ac474ed773" providerId="ADAL" clId="{0181DD1A-B176-42D9-9A11-13FA7A9C0CC7}" dt="2021-02-18T05:55:32.989" v="296" actId="1076"/>
          <ac:picMkLst>
            <pc:docMk/>
            <pc:sldMk cId="3868726237" sldId="302"/>
            <ac:picMk id="5" creationId="{7E7B5D23-D8D2-41E0-80E0-E4C4B3000143}"/>
          </ac:picMkLst>
        </pc:picChg>
        <pc:picChg chg="mod">
          <ac:chgData name="Fang" userId="cb0759a3-edcb-4a6c-9757-13ac474ed773" providerId="ADAL" clId="{0181DD1A-B176-42D9-9A11-13FA7A9C0CC7}" dt="2021-02-18T05:56:46.881" v="319" actId="1076"/>
          <ac:picMkLst>
            <pc:docMk/>
            <pc:sldMk cId="3868726237" sldId="302"/>
            <ac:picMk id="11" creationId="{BBBB21AC-C588-402F-92E7-AE3DDDC6ED7F}"/>
          </ac:picMkLst>
        </pc:picChg>
      </pc:sldChg>
      <pc:sldChg chg="modSp mod">
        <pc:chgData name="Fang" userId="cb0759a3-edcb-4a6c-9757-13ac474ed773" providerId="ADAL" clId="{0181DD1A-B176-42D9-9A11-13FA7A9C0CC7}" dt="2021-02-18T05:49:51.930" v="288" actId="27636"/>
        <pc:sldMkLst>
          <pc:docMk/>
          <pc:sldMk cId="2576772523" sldId="313"/>
        </pc:sldMkLst>
        <pc:spChg chg="mod">
          <ac:chgData name="Fang" userId="cb0759a3-edcb-4a6c-9757-13ac474ed773" providerId="ADAL" clId="{0181DD1A-B176-42D9-9A11-13FA7A9C0CC7}" dt="2021-02-18T05:49:51.930" v="288" actId="27636"/>
          <ac:spMkLst>
            <pc:docMk/>
            <pc:sldMk cId="2576772523" sldId="313"/>
            <ac:spMk id="3" creationId="{3D51F55C-A259-409B-B6F6-E09949A199E6}"/>
          </ac:spMkLst>
        </pc:spChg>
      </pc:sldChg>
      <pc:sldChg chg="modSp">
        <pc:chgData name="Fang" userId="cb0759a3-edcb-4a6c-9757-13ac474ed773" providerId="ADAL" clId="{0181DD1A-B176-42D9-9A11-13FA7A9C0CC7}" dt="2021-02-18T05:54:19.454" v="291" actId="1076"/>
        <pc:sldMkLst>
          <pc:docMk/>
          <pc:sldMk cId="4265003727" sldId="315"/>
        </pc:sldMkLst>
        <pc:spChg chg="mod">
          <ac:chgData name="Fang" userId="cb0759a3-edcb-4a6c-9757-13ac474ed773" providerId="ADAL" clId="{0181DD1A-B176-42D9-9A11-13FA7A9C0CC7}" dt="2021-02-18T05:54:19.454" v="291" actId="1076"/>
          <ac:spMkLst>
            <pc:docMk/>
            <pc:sldMk cId="4265003727" sldId="315"/>
            <ac:spMk id="29" creationId="{E3CD66D7-5157-4975-AE08-AE2B5A462BD9}"/>
          </ac:spMkLst>
        </pc:spChg>
        <pc:picChg chg="mod">
          <ac:chgData name="Fang" userId="cb0759a3-edcb-4a6c-9757-13ac474ed773" providerId="ADAL" clId="{0181DD1A-B176-42D9-9A11-13FA7A9C0CC7}" dt="2021-02-18T05:54:19.454" v="291" actId="1076"/>
          <ac:picMkLst>
            <pc:docMk/>
            <pc:sldMk cId="4265003727" sldId="315"/>
            <ac:picMk id="28" creationId="{E1766947-4C69-4BC8-9D15-9F277E76DE0A}"/>
          </ac:picMkLst>
        </pc:picChg>
      </pc:sldChg>
      <pc:sldChg chg="addSp delSp modSp mod modNotesTx">
        <pc:chgData name="Fang" userId="cb0759a3-edcb-4a6c-9757-13ac474ed773" providerId="ADAL" clId="{0181DD1A-B176-42D9-9A11-13FA7A9C0CC7}" dt="2021-02-18T06:03:40.196" v="357" actId="1076"/>
        <pc:sldMkLst>
          <pc:docMk/>
          <pc:sldMk cId="3180535597" sldId="317"/>
        </pc:sldMkLst>
        <pc:picChg chg="del">
          <ac:chgData name="Fang" userId="cb0759a3-edcb-4a6c-9757-13ac474ed773" providerId="ADAL" clId="{0181DD1A-B176-42D9-9A11-13FA7A9C0CC7}" dt="2021-02-18T06:02:27.365" v="342" actId="478"/>
          <ac:picMkLst>
            <pc:docMk/>
            <pc:sldMk cId="3180535597" sldId="317"/>
            <ac:picMk id="2" creationId="{73229DB7-DF8D-43EC-A04E-C5BF3308BCE0}"/>
          </ac:picMkLst>
        </pc:picChg>
        <pc:picChg chg="add del">
          <ac:chgData name="Fang" userId="cb0759a3-edcb-4a6c-9757-13ac474ed773" providerId="ADAL" clId="{0181DD1A-B176-42D9-9A11-13FA7A9C0CC7}" dt="2021-02-18T05:59:45.432" v="329" actId="478"/>
          <ac:picMkLst>
            <pc:docMk/>
            <pc:sldMk cId="3180535597" sldId="317"/>
            <ac:picMk id="3" creationId="{6CA5E192-2A73-4F08-864C-9ED885ED83F1}"/>
          </ac:picMkLst>
        </pc:picChg>
        <pc:picChg chg="add mod modCrop">
          <ac:chgData name="Fang" userId="cb0759a3-edcb-4a6c-9757-13ac474ed773" providerId="ADAL" clId="{0181DD1A-B176-42D9-9A11-13FA7A9C0CC7}" dt="2021-02-18T06:03:23.849" v="351" actId="1076"/>
          <ac:picMkLst>
            <pc:docMk/>
            <pc:sldMk cId="3180535597" sldId="317"/>
            <ac:picMk id="4" creationId="{DD9616E6-EB0E-4FE7-8055-29195DCB441B}"/>
          </ac:picMkLst>
        </pc:picChg>
        <pc:picChg chg="add mod">
          <ac:chgData name="Fang" userId="cb0759a3-edcb-4a6c-9757-13ac474ed773" providerId="ADAL" clId="{0181DD1A-B176-42D9-9A11-13FA7A9C0CC7}" dt="2021-02-18T06:03:40.196" v="357" actId="1076"/>
          <ac:picMkLst>
            <pc:docMk/>
            <pc:sldMk cId="3180535597" sldId="317"/>
            <ac:picMk id="5" creationId="{617769BE-20C6-4986-A439-0C4CD41795ED}"/>
          </ac:picMkLst>
        </pc:picChg>
        <pc:picChg chg="del">
          <ac:chgData name="Fang" userId="cb0759a3-edcb-4a6c-9757-13ac474ed773" providerId="ADAL" clId="{0181DD1A-B176-42D9-9A11-13FA7A9C0CC7}" dt="2021-02-18T06:02:02.895" v="336" actId="478"/>
          <ac:picMkLst>
            <pc:docMk/>
            <pc:sldMk cId="3180535597" sldId="317"/>
            <ac:picMk id="6" creationId="{A0689D1F-2CD4-44A0-B8AD-999E1B5086F8}"/>
          </ac:picMkLst>
        </pc:picChg>
        <pc:picChg chg="del">
          <ac:chgData name="Fang" userId="cb0759a3-edcb-4a6c-9757-13ac474ed773" providerId="ADAL" clId="{0181DD1A-B176-42D9-9A11-13FA7A9C0CC7}" dt="2021-02-18T05:59:41.810" v="327" actId="478"/>
          <ac:picMkLst>
            <pc:docMk/>
            <pc:sldMk cId="3180535597" sldId="317"/>
            <ac:picMk id="7" creationId="{C07243B3-E171-419E-B30E-85C3313694C7}"/>
          </ac:picMkLst>
        </pc:picChg>
        <pc:picChg chg="add mod">
          <ac:chgData name="Fang" userId="cb0759a3-edcb-4a6c-9757-13ac474ed773" providerId="ADAL" clId="{0181DD1A-B176-42D9-9A11-13FA7A9C0CC7}" dt="2021-02-18T06:03:32.469" v="353" actId="14100"/>
          <ac:picMkLst>
            <pc:docMk/>
            <pc:sldMk cId="3180535597" sldId="317"/>
            <ac:picMk id="8" creationId="{80E8EE08-E18C-4237-999B-C0BCBFF64364}"/>
          </ac:picMkLst>
        </pc:picChg>
      </pc:sldChg>
      <pc:sldChg chg="modSp mod">
        <pc:chgData name="Fang" userId="cb0759a3-edcb-4a6c-9757-13ac474ed773" providerId="ADAL" clId="{0181DD1A-B176-42D9-9A11-13FA7A9C0CC7}" dt="2021-02-18T05:15:05.424" v="31" actId="1035"/>
        <pc:sldMkLst>
          <pc:docMk/>
          <pc:sldMk cId="2004915485" sldId="319"/>
        </pc:sldMkLst>
        <pc:spChg chg="mod">
          <ac:chgData name="Fang" userId="cb0759a3-edcb-4a6c-9757-13ac474ed773" providerId="ADAL" clId="{0181DD1A-B176-42D9-9A11-13FA7A9C0CC7}" dt="2021-02-18T05:14:02.836" v="15" actId="207"/>
          <ac:spMkLst>
            <pc:docMk/>
            <pc:sldMk cId="2004915485" sldId="319"/>
            <ac:spMk id="26" creationId="{37D97F76-F3FE-49A4-B2FF-A181B6DB06DA}"/>
          </ac:spMkLst>
        </pc:spChg>
        <pc:spChg chg="mod">
          <ac:chgData name="Fang" userId="cb0759a3-edcb-4a6c-9757-13ac474ed773" providerId="ADAL" clId="{0181DD1A-B176-42D9-9A11-13FA7A9C0CC7}" dt="2021-02-18T05:14:02.836" v="15" actId="207"/>
          <ac:spMkLst>
            <pc:docMk/>
            <pc:sldMk cId="2004915485" sldId="319"/>
            <ac:spMk id="27" creationId="{60F66711-8872-4AEC-BD20-9B5912E35A45}"/>
          </ac:spMkLst>
        </pc:spChg>
        <pc:spChg chg="mod">
          <ac:chgData name="Fang" userId="cb0759a3-edcb-4a6c-9757-13ac474ed773" providerId="ADAL" clId="{0181DD1A-B176-42D9-9A11-13FA7A9C0CC7}" dt="2021-02-18T05:14:02.836" v="15" actId="207"/>
          <ac:spMkLst>
            <pc:docMk/>
            <pc:sldMk cId="2004915485" sldId="319"/>
            <ac:spMk id="28" creationId="{444E318D-DD50-48BC-9473-05300DE3F1E6}"/>
          </ac:spMkLst>
        </pc:spChg>
        <pc:spChg chg="mod">
          <ac:chgData name="Fang" userId="cb0759a3-edcb-4a6c-9757-13ac474ed773" providerId="ADAL" clId="{0181DD1A-B176-42D9-9A11-13FA7A9C0CC7}" dt="2021-02-18T05:14:02.836" v="15" actId="207"/>
          <ac:spMkLst>
            <pc:docMk/>
            <pc:sldMk cId="2004915485" sldId="319"/>
            <ac:spMk id="29" creationId="{E408B84B-D834-4EBB-BD33-A7D16457F449}"/>
          </ac:spMkLst>
        </pc:spChg>
        <pc:spChg chg="mod">
          <ac:chgData name="Fang" userId="cb0759a3-edcb-4a6c-9757-13ac474ed773" providerId="ADAL" clId="{0181DD1A-B176-42D9-9A11-13FA7A9C0CC7}" dt="2021-02-18T05:15:05.424" v="31" actId="1035"/>
          <ac:spMkLst>
            <pc:docMk/>
            <pc:sldMk cId="2004915485" sldId="319"/>
            <ac:spMk id="42" creationId="{DE796A8F-65C4-49F4-8879-191597F1858D}"/>
          </ac:spMkLst>
        </pc:spChg>
        <pc:grpChg chg="mod">
          <ac:chgData name="Fang" userId="cb0759a3-edcb-4a6c-9757-13ac474ed773" providerId="ADAL" clId="{0181DD1A-B176-42D9-9A11-13FA7A9C0CC7}" dt="2021-02-18T05:14:26.761" v="16" actId="207"/>
          <ac:grpSpMkLst>
            <pc:docMk/>
            <pc:sldMk cId="2004915485" sldId="319"/>
            <ac:grpSpMk id="30" creationId="{38A83DBD-5216-4427-95F7-B4675DD1E115}"/>
          </ac:grpSpMkLst>
        </pc:grpChg>
        <pc:grpChg chg="mod">
          <ac:chgData name="Fang" userId="cb0759a3-edcb-4a6c-9757-13ac474ed773" providerId="ADAL" clId="{0181DD1A-B176-42D9-9A11-13FA7A9C0CC7}" dt="2021-02-18T05:14:26.761" v="16" actId="207"/>
          <ac:grpSpMkLst>
            <pc:docMk/>
            <pc:sldMk cId="2004915485" sldId="319"/>
            <ac:grpSpMk id="33" creationId="{2EF6B213-DABA-4095-A625-D2A8F569784C}"/>
          </ac:grpSpMkLst>
        </pc:grpChg>
        <pc:grpChg chg="mod">
          <ac:chgData name="Fang" userId="cb0759a3-edcb-4a6c-9757-13ac474ed773" providerId="ADAL" clId="{0181DD1A-B176-42D9-9A11-13FA7A9C0CC7}" dt="2021-02-18T05:14:26.761" v="16" actId="207"/>
          <ac:grpSpMkLst>
            <pc:docMk/>
            <pc:sldMk cId="2004915485" sldId="319"/>
            <ac:grpSpMk id="36" creationId="{5BD83F17-F1C2-407B-A5B5-61765389148A}"/>
          </ac:grpSpMkLst>
        </pc:grpChg>
        <pc:grpChg chg="mod">
          <ac:chgData name="Fang" userId="cb0759a3-edcb-4a6c-9757-13ac474ed773" providerId="ADAL" clId="{0181DD1A-B176-42D9-9A11-13FA7A9C0CC7}" dt="2021-02-18T05:14:26.761" v="16" actId="207"/>
          <ac:grpSpMkLst>
            <pc:docMk/>
            <pc:sldMk cId="2004915485" sldId="319"/>
            <ac:grpSpMk id="39" creationId="{9615EC05-2D84-4A84-A40B-A230CCC2656D}"/>
          </ac:grpSpMkLst>
        </pc:grpChg>
        <pc:picChg chg="mod">
          <ac:chgData name="Fang" userId="cb0759a3-edcb-4a6c-9757-13ac474ed773" providerId="ADAL" clId="{0181DD1A-B176-42D9-9A11-13FA7A9C0CC7}" dt="2021-02-18T05:14:26.761" v="16" actId="207"/>
          <ac:picMkLst>
            <pc:docMk/>
            <pc:sldMk cId="2004915485" sldId="319"/>
            <ac:picMk id="25" creationId="{A7B07B44-A0A9-450F-A211-556A7567211E}"/>
          </ac:picMkLst>
        </pc:picChg>
        <pc:picChg chg="mod">
          <ac:chgData name="Fang" userId="cb0759a3-edcb-4a6c-9757-13ac474ed773" providerId="ADAL" clId="{0181DD1A-B176-42D9-9A11-13FA7A9C0CC7}" dt="2021-02-18T05:14:26.761" v="16" actId="207"/>
          <ac:picMkLst>
            <pc:docMk/>
            <pc:sldMk cId="2004915485" sldId="319"/>
            <ac:picMk id="43" creationId="{D684B89E-B14F-47D7-83C9-984220BF4B0E}"/>
          </ac:picMkLst>
        </pc:picChg>
        <pc:picChg chg="mod">
          <ac:chgData name="Fang" userId="cb0759a3-edcb-4a6c-9757-13ac474ed773" providerId="ADAL" clId="{0181DD1A-B176-42D9-9A11-13FA7A9C0CC7}" dt="2021-02-18T05:14:26.761" v="16" actId="207"/>
          <ac:picMkLst>
            <pc:docMk/>
            <pc:sldMk cId="2004915485" sldId="319"/>
            <ac:picMk id="44" creationId="{DE28907B-20DA-4F2F-9D50-869855E855E5}"/>
          </ac:picMkLst>
        </pc:picChg>
        <pc:picChg chg="mod">
          <ac:chgData name="Fang" userId="cb0759a3-edcb-4a6c-9757-13ac474ed773" providerId="ADAL" clId="{0181DD1A-B176-42D9-9A11-13FA7A9C0CC7}" dt="2021-02-18T05:14:26.761" v="16" actId="207"/>
          <ac:picMkLst>
            <pc:docMk/>
            <pc:sldMk cId="2004915485" sldId="319"/>
            <ac:picMk id="45" creationId="{0495E4F9-6E71-4FA6-9A5A-7FC70E56569F}"/>
          </ac:picMkLst>
        </pc:picChg>
        <pc:picChg chg="mod">
          <ac:chgData name="Fang" userId="cb0759a3-edcb-4a6c-9757-13ac474ed773" providerId="ADAL" clId="{0181DD1A-B176-42D9-9A11-13FA7A9C0CC7}" dt="2021-02-18T05:14:26.761" v="16" actId="207"/>
          <ac:picMkLst>
            <pc:docMk/>
            <pc:sldMk cId="2004915485" sldId="319"/>
            <ac:picMk id="46" creationId="{53624C50-F5D7-4858-8D4E-B058F42F347D}"/>
          </ac:picMkLst>
        </pc:picChg>
        <pc:picChg chg="mod">
          <ac:chgData name="Fang" userId="cb0759a3-edcb-4a6c-9757-13ac474ed773" providerId="ADAL" clId="{0181DD1A-B176-42D9-9A11-13FA7A9C0CC7}" dt="2021-02-18T05:14:26.761" v="16" actId="207"/>
          <ac:picMkLst>
            <pc:docMk/>
            <pc:sldMk cId="2004915485" sldId="319"/>
            <ac:picMk id="47" creationId="{7443A122-2EDD-42BC-86F7-717309C96C07}"/>
          </ac:picMkLst>
        </pc:picChg>
      </pc:sldChg>
      <pc:sldChg chg="addSp modSp mod ord">
        <pc:chgData name="Fang" userId="cb0759a3-edcb-4a6c-9757-13ac474ed773" providerId="ADAL" clId="{0181DD1A-B176-42D9-9A11-13FA7A9C0CC7}" dt="2021-02-18T05:41:40.411" v="185" actId="1035"/>
        <pc:sldMkLst>
          <pc:docMk/>
          <pc:sldMk cId="2238017335" sldId="320"/>
        </pc:sldMkLst>
        <pc:spChg chg="add mod">
          <ac:chgData name="Fang" userId="cb0759a3-edcb-4a6c-9757-13ac474ed773" providerId="ADAL" clId="{0181DD1A-B176-42D9-9A11-13FA7A9C0CC7}" dt="2021-02-18T05:41:40.411" v="185" actId="1035"/>
          <ac:spMkLst>
            <pc:docMk/>
            <pc:sldMk cId="2238017335" sldId="320"/>
            <ac:spMk id="27" creationId="{F5927875-41D2-4946-A576-084B6FFEE43E}"/>
          </ac:spMkLst>
        </pc:spChg>
        <pc:spChg chg="add mod">
          <ac:chgData name="Fang" userId="cb0759a3-edcb-4a6c-9757-13ac474ed773" providerId="ADAL" clId="{0181DD1A-B176-42D9-9A11-13FA7A9C0CC7}" dt="2021-02-18T05:12:10.509" v="3"/>
          <ac:spMkLst>
            <pc:docMk/>
            <pc:sldMk cId="2238017335" sldId="320"/>
            <ac:spMk id="29" creationId="{CE4D8008-EAF8-404E-AC05-72FF92BED9A4}"/>
          </ac:spMkLst>
        </pc:spChg>
        <pc:spChg chg="add mod">
          <ac:chgData name="Fang" userId="cb0759a3-edcb-4a6c-9757-13ac474ed773" providerId="ADAL" clId="{0181DD1A-B176-42D9-9A11-13FA7A9C0CC7}" dt="2021-02-18T05:12:10.509" v="3"/>
          <ac:spMkLst>
            <pc:docMk/>
            <pc:sldMk cId="2238017335" sldId="320"/>
            <ac:spMk id="30" creationId="{FFC9AEC7-D370-4FC1-885A-CC414C70C3FB}"/>
          </ac:spMkLst>
        </pc:spChg>
        <pc:spChg chg="add mod">
          <ac:chgData name="Fang" userId="cb0759a3-edcb-4a6c-9757-13ac474ed773" providerId="ADAL" clId="{0181DD1A-B176-42D9-9A11-13FA7A9C0CC7}" dt="2021-02-18T05:12:10.509" v="3"/>
          <ac:spMkLst>
            <pc:docMk/>
            <pc:sldMk cId="2238017335" sldId="320"/>
            <ac:spMk id="31" creationId="{E282471B-C0B3-4664-B8CC-CCDB679AADA5}"/>
          </ac:spMkLst>
        </pc:spChg>
        <pc:spChg chg="add mod">
          <ac:chgData name="Fang" userId="cb0759a3-edcb-4a6c-9757-13ac474ed773" providerId="ADAL" clId="{0181DD1A-B176-42D9-9A11-13FA7A9C0CC7}" dt="2021-02-18T05:12:10.509" v="3"/>
          <ac:spMkLst>
            <pc:docMk/>
            <pc:sldMk cId="2238017335" sldId="320"/>
            <ac:spMk id="32" creationId="{3529DEFD-A848-45DC-8602-3504D9CE94E9}"/>
          </ac:spMkLst>
        </pc:spChg>
        <pc:spChg chg="add mod">
          <ac:chgData name="Fang" userId="cb0759a3-edcb-4a6c-9757-13ac474ed773" providerId="ADAL" clId="{0181DD1A-B176-42D9-9A11-13FA7A9C0CC7}" dt="2021-02-18T05:12:10.509" v="3"/>
          <ac:spMkLst>
            <pc:docMk/>
            <pc:sldMk cId="2238017335" sldId="320"/>
            <ac:spMk id="33" creationId="{AE749584-9A30-49FF-8DD0-E39A7E51C2B3}"/>
          </ac:spMkLst>
        </pc:spChg>
        <pc:spChg chg="add mod">
          <ac:chgData name="Fang" userId="cb0759a3-edcb-4a6c-9757-13ac474ed773" providerId="ADAL" clId="{0181DD1A-B176-42D9-9A11-13FA7A9C0CC7}" dt="2021-02-18T05:12:10.509" v="3"/>
          <ac:spMkLst>
            <pc:docMk/>
            <pc:sldMk cId="2238017335" sldId="320"/>
            <ac:spMk id="34" creationId="{54ACA60E-AD84-4AE1-A30E-22515BD9CAFF}"/>
          </ac:spMkLst>
        </pc:spChg>
        <pc:spChg chg="mod">
          <ac:chgData name="Fang" userId="cb0759a3-edcb-4a6c-9757-13ac474ed773" providerId="ADAL" clId="{0181DD1A-B176-42D9-9A11-13FA7A9C0CC7}" dt="2021-02-18T05:12:10.509" v="3"/>
          <ac:spMkLst>
            <pc:docMk/>
            <pc:sldMk cId="2238017335" sldId="320"/>
            <ac:spMk id="36" creationId="{A05D502C-FC2D-43C8-8A6F-56E8821D5853}"/>
          </ac:spMkLst>
        </pc:spChg>
        <pc:spChg chg="mod">
          <ac:chgData name="Fang" userId="cb0759a3-edcb-4a6c-9757-13ac474ed773" providerId="ADAL" clId="{0181DD1A-B176-42D9-9A11-13FA7A9C0CC7}" dt="2021-02-18T05:12:10.509" v="3"/>
          <ac:spMkLst>
            <pc:docMk/>
            <pc:sldMk cId="2238017335" sldId="320"/>
            <ac:spMk id="37" creationId="{25912BB9-7084-4DA8-B9B3-022E23D6BCBE}"/>
          </ac:spMkLst>
        </pc:spChg>
        <pc:spChg chg="mod">
          <ac:chgData name="Fang" userId="cb0759a3-edcb-4a6c-9757-13ac474ed773" providerId="ADAL" clId="{0181DD1A-B176-42D9-9A11-13FA7A9C0CC7}" dt="2021-02-18T05:12:10.509" v="3"/>
          <ac:spMkLst>
            <pc:docMk/>
            <pc:sldMk cId="2238017335" sldId="320"/>
            <ac:spMk id="39" creationId="{FFE8D589-A254-4D3C-B7BC-7301A904E69B}"/>
          </ac:spMkLst>
        </pc:spChg>
        <pc:spChg chg="mod">
          <ac:chgData name="Fang" userId="cb0759a3-edcb-4a6c-9757-13ac474ed773" providerId="ADAL" clId="{0181DD1A-B176-42D9-9A11-13FA7A9C0CC7}" dt="2021-02-18T05:12:10.509" v="3"/>
          <ac:spMkLst>
            <pc:docMk/>
            <pc:sldMk cId="2238017335" sldId="320"/>
            <ac:spMk id="40" creationId="{068AF2E5-1F0A-4406-8F56-90F15E5EA088}"/>
          </ac:spMkLst>
        </pc:spChg>
        <pc:spChg chg="mod">
          <ac:chgData name="Fang" userId="cb0759a3-edcb-4a6c-9757-13ac474ed773" providerId="ADAL" clId="{0181DD1A-B176-42D9-9A11-13FA7A9C0CC7}" dt="2021-02-18T05:12:10.509" v="3"/>
          <ac:spMkLst>
            <pc:docMk/>
            <pc:sldMk cId="2238017335" sldId="320"/>
            <ac:spMk id="42" creationId="{D7D51812-02A2-4AF8-AFC0-F6D4C83643D0}"/>
          </ac:spMkLst>
        </pc:spChg>
        <pc:spChg chg="mod">
          <ac:chgData name="Fang" userId="cb0759a3-edcb-4a6c-9757-13ac474ed773" providerId="ADAL" clId="{0181DD1A-B176-42D9-9A11-13FA7A9C0CC7}" dt="2021-02-18T05:12:10.509" v="3"/>
          <ac:spMkLst>
            <pc:docMk/>
            <pc:sldMk cId="2238017335" sldId="320"/>
            <ac:spMk id="43" creationId="{A28A70B4-722D-4FC1-85AD-21D13D343F90}"/>
          </ac:spMkLst>
        </pc:spChg>
        <pc:grpChg chg="add mod">
          <ac:chgData name="Fang" userId="cb0759a3-edcb-4a6c-9757-13ac474ed773" providerId="ADAL" clId="{0181DD1A-B176-42D9-9A11-13FA7A9C0CC7}" dt="2021-02-18T05:12:10.509" v="3"/>
          <ac:grpSpMkLst>
            <pc:docMk/>
            <pc:sldMk cId="2238017335" sldId="320"/>
            <ac:grpSpMk id="35" creationId="{17B9DDFD-9B92-4D11-89B9-7C5BC73C5A97}"/>
          </ac:grpSpMkLst>
        </pc:grpChg>
        <pc:grpChg chg="add mod">
          <ac:chgData name="Fang" userId="cb0759a3-edcb-4a6c-9757-13ac474ed773" providerId="ADAL" clId="{0181DD1A-B176-42D9-9A11-13FA7A9C0CC7}" dt="2021-02-18T05:12:10.509" v="3"/>
          <ac:grpSpMkLst>
            <pc:docMk/>
            <pc:sldMk cId="2238017335" sldId="320"/>
            <ac:grpSpMk id="38" creationId="{28660AEB-0D99-417B-838D-037E53A0B3D6}"/>
          </ac:grpSpMkLst>
        </pc:grpChg>
        <pc:grpChg chg="add mod">
          <ac:chgData name="Fang" userId="cb0759a3-edcb-4a6c-9757-13ac474ed773" providerId="ADAL" clId="{0181DD1A-B176-42D9-9A11-13FA7A9C0CC7}" dt="2021-02-18T05:12:10.509" v="3"/>
          <ac:grpSpMkLst>
            <pc:docMk/>
            <pc:sldMk cId="2238017335" sldId="320"/>
            <ac:grpSpMk id="41" creationId="{9592724E-1361-4549-8B4A-43DC72316FD8}"/>
          </ac:grpSpMkLst>
        </pc:grpChg>
        <pc:picChg chg="add mod">
          <ac:chgData name="Fang" userId="cb0759a3-edcb-4a6c-9757-13ac474ed773" providerId="ADAL" clId="{0181DD1A-B176-42D9-9A11-13FA7A9C0CC7}" dt="2021-02-18T05:12:10.509" v="3"/>
          <ac:picMkLst>
            <pc:docMk/>
            <pc:sldMk cId="2238017335" sldId="320"/>
            <ac:picMk id="28" creationId="{662F73BB-D649-432E-9F51-C74FFED15FFF}"/>
          </ac:picMkLst>
        </pc:picChg>
        <pc:picChg chg="add mod">
          <ac:chgData name="Fang" userId="cb0759a3-edcb-4a6c-9757-13ac474ed773" providerId="ADAL" clId="{0181DD1A-B176-42D9-9A11-13FA7A9C0CC7}" dt="2021-02-18T05:13:41.533" v="14" actId="207"/>
          <ac:picMkLst>
            <pc:docMk/>
            <pc:sldMk cId="2238017335" sldId="320"/>
            <ac:picMk id="45" creationId="{31ADA309-2DB2-4B93-A375-902D52E32ECB}"/>
          </ac:picMkLst>
        </pc:picChg>
        <pc:picChg chg="add mod">
          <ac:chgData name="Fang" userId="cb0759a3-edcb-4a6c-9757-13ac474ed773" providerId="ADAL" clId="{0181DD1A-B176-42D9-9A11-13FA7A9C0CC7}" dt="2021-02-18T05:13:41.533" v="14" actId="207"/>
          <ac:picMkLst>
            <pc:docMk/>
            <pc:sldMk cId="2238017335" sldId="320"/>
            <ac:picMk id="46" creationId="{E1766457-7145-4233-8ECE-1A976FF4FC0E}"/>
          </ac:picMkLst>
        </pc:picChg>
        <pc:picChg chg="add mod">
          <ac:chgData name="Fang" userId="cb0759a3-edcb-4a6c-9757-13ac474ed773" providerId="ADAL" clId="{0181DD1A-B176-42D9-9A11-13FA7A9C0CC7}" dt="2021-02-18T05:13:41.533" v="14" actId="207"/>
          <ac:picMkLst>
            <pc:docMk/>
            <pc:sldMk cId="2238017335" sldId="320"/>
            <ac:picMk id="47" creationId="{A1C2A9B7-F54E-4661-9530-3E36B299CCA6}"/>
          </ac:picMkLst>
        </pc:picChg>
        <pc:picChg chg="add mod">
          <ac:chgData name="Fang" userId="cb0759a3-edcb-4a6c-9757-13ac474ed773" providerId="ADAL" clId="{0181DD1A-B176-42D9-9A11-13FA7A9C0CC7}" dt="2021-02-18T05:13:41.533" v="14" actId="207"/>
          <ac:picMkLst>
            <pc:docMk/>
            <pc:sldMk cId="2238017335" sldId="320"/>
            <ac:picMk id="48" creationId="{89325530-795E-4ECC-87DE-D76D8610419B}"/>
          </ac:picMkLst>
        </pc:picChg>
      </pc:sldChg>
      <pc:sldChg chg="addSp delSp modSp mod ord setBg">
        <pc:chgData name="Fang" userId="cb0759a3-edcb-4a6c-9757-13ac474ed773" providerId="ADAL" clId="{0181DD1A-B176-42D9-9A11-13FA7A9C0CC7}" dt="2021-02-18T05:27:49.703" v="122" actId="207"/>
        <pc:sldMkLst>
          <pc:docMk/>
          <pc:sldMk cId="2697497739" sldId="321"/>
        </pc:sldMkLst>
        <pc:spChg chg="add mod">
          <ac:chgData name="Fang" userId="cb0759a3-edcb-4a6c-9757-13ac474ed773" providerId="ADAL" clId="{0181DD1A-B176-42D9-9A11-13FA7A9C0CC7}" dt="2021-02-18T05:16:48.020" v="46"/>
          <ac:spMkLst>
            <pc:docMk/>
            <pc:sldMk cId="2697497739" sldId="321"/>
            <ac:spMk id="24" creationId="{5C61AC32-D00D-4294-B529-97E2E28F4725}"/>
          </ac:spMkLst>
        </pc:spChg>
        <pc:spChg chg="add mod">
          <ac:chgData name="Fang" userId="cb0759a3-edcb-4a6c-9757-13ac474ed773" providerId="ADAL" clId="{0181DD1A-B176-42D9-9A11-13FA7A9C0CC7}" dt="2021-02-18T05:16:48.020" v="46"/>
          <ac:spMkLst>
            <pc:docMk/>
            <pc:sldMk cId="2697497739" sldId="321"/>
            <ac:spMk id="26" creationId="{A7C49CA7-6399-431F-8AFC-9388E8A646AD}"/>
          </ac:spMkLst>
        </pc:spChg>
        <pc:spChg chg="add mod">
          <ac:chgData name="Fang" userId="cb0759a3-edcb-4a6c-9757-13ac474ed773" providerId="ADAL" clId="{0181DD1A-B176-42D9-9A11-13FA7A9C0CC7}" dt="2021-02-18T05:16:48.020" v="46"/>
          <ac:spMkLst>
            <pc:docMk/>
            <pc:sldMk cId="2697497739" sldId="321"/>
            <ac:spMk id="27" creationId="{8541C2E8-7B4D-4E49-ADB2-92C2F66CDABA}"/>
          </ac:spMkLst>
        </pc:spChg>
        <pc:spChg chg="add mod">
          <ac:chgData name="Fang" userId="cb0759a3-edcb-4a6c-9757-13ac474ed773" providerId="ADAL" clId="{0181DD1A-B176-42D9-9A11-13FA7A9C0CC7}" dt="2021-02-18T05:16:48.020" v="46"/>
          <ac:spMkLst>
            <pc:docMk/>
            <pc:sldMk cId="2697497739" sldId="321"/>
            <ac:spMk id="28" creationId="{50A0C788-5EDD-445F-9244-9944016B7C67}"/>
          </ac:spMkLst>
        </pc:spChg>
        <pc:spChg chg="add mod">
          <ac:chgData name="Fang" userId="cb0759a3-edcb-4a6c-9757-13ac474ed773" providerId="ADAL" clId="{0181DD1A-B176-42D9-9A11-13FA7A9C0CC7}" dt="2021-02-18T05:16:48.020" v="46"/>
          <ac:spMkLst>
            <pc:docMk/>
            <pc:sldMk cId="2697497739" sldId="321"/>
            <ac:spMk id="29" creationId="{ADEF95F9-F8D9-4B56-A1F7-840358748AAA}"/>
          </ac:spMkLst>
        </pc:spChg>
        <pc:spChg chg="add mod">
          <ac:chgData name="Fang" userId="cb0759a3-edcb-4a6c-9757-13ac474ed773" providerId="ADAL" clId="{0181DD1A-B176-42D9-9A11-13FA7A9C0CC7}" dt="2021-02-18T05:16:48.020" v="46"/>
          <ac:spMkLst>
            <pc:docMk/>
            <pc:sldMk cId="2697497739" sldId="321"/>
            <ac:spMk id="30" creationId="{9BE07E37-73A8-42C3-8511-3954CB4AFBE1}"/>
          </ac:spMkLst>
        </pc:spChg>
        <pc:spChg chg="add mod">
          <ac:chgData name="Fang" userId="cb0759a3-edcb-4a6c-9757-13ac474ed773" providerId="ADAL" clId="{0181DD1A-B176-42D9-9A11-13FA7A9C0CC7}" dt="2021-02-18T05:16:48.020" v="46"/>
          <ac:spMkLst>
            <pc:docMk/>
            <pc:sldMk cId="2697497739" sldId="321"/>
            <ac:spMk id="31" creationId="{ED981BB8-687F-4BAF-9938-F21A5F17669D}"/>
          </ac:spMkLst>
        </pc:spChg>
        <pc:spChg chg="mod">
          <ac:chgData name="Fang" userId="cb0759a3-edcb-4a6c-9757-13ac474ed773" providerId="ADAL" clId="{0181DD1A-B176-42D9-9A11-13FA7A9C0CC7}" dt="2021-02-18T05:16:48.020" v="46"/>
          <ac:spMkLst>
            <pc:docMk/>
            <pc:sldMk cId="2697497739" sldId="321"/>
            <ac:spMk id="33" creationId="{667F0596-4983-4525-B361-AF150DF91B55}"/>
          </ac:spMkLst>
        </pc:spChg>
        <pc:spChg chg="mod">
          <ac:chgData name="Fang" userId="cb0759a3-edcb-4a6c-9757-13ac474ed773" providerId="ADAL" clId="{0181DD1A-B176-42D9-9A11-13FA7A9C0CC7}" dt="2021-02-18T05:16:48.020" v="46"/>
          <ac:spMkLst>
            <pc:docMk/>
            <pc:sldMk cId="2697497739" sldId="321"/>
            <ac:spMk id="34" creationId="{6FBF53F8-EE8C-4A4C-81DD-17DB3263647A}"/>
          </ac:spMkLst>
        </pc:spChg>
        <pc:spChg chg="mod">
          <ac:chgData name="Fang" userId="cb0759a3-edcb-4a6c-9757-13ac474ed773" providerId="ADAL" clId="{0181DD1A-B176-42D9-9A11-13FA7A9C0CC7}" dt="2021-02-18T05:16:48.020" v="46"/>
          <ac:spMkLst>
            <pc:docMk/>
            <pc:sldMk cId="2697497739" sldId="321"/>
            <ac:spMk id="36" creationId="{9D354EF5-21ED-4F7C-80CD-A1DB595A3143}"/>
          </ac:spMkLst>
        </pc:spChg>
        <pc:spChg chg="mod">
          <ac:chgData name="Fang" userId="cb0759a3-edcb-4a6c-9757-13ac474ed773" providerId="ADAL" clId="{0181DD1A-B176-42D9-9A11-13FA7A9C0CC7}" dt="2021-02-18T05:16:48.020" v="46"/>
          <ac:spMkLst>
            <pc:docMk/>
            <pc:sldMk cId="2697497739" sldId="321"/>
            <ac:spMk id="37" creationId="{BFDDCF33-C2E8-468F-A11F-23ABC1C6F785}"/>
          </ac:spMkLst>
        </pc:spChg>
        <pc:spChg chg="mod">
          <ac:chgData name="Fang" userId="cb0759a3-edcb-4a6c-9757-13ac474ed773" providerId="ADAL" clId="{0181DD1A-B176-42D9-9A11-13FA7A9C0CC7}" dt="2021-02-18T05:16:48.020" v="46"/>
          <ac:spMkLst>
            <pc:docMk/>
            <pc:sldMk cId="2697497739" sldId="321"/>
            <ac:spMk id="39" creationId="{90C46279-1430-4BCF-AEAB-B03931B4CDCA}"/>
          </ac:spMkLst>
        </pc:spChg>
        <pc:spChg chg="mod">
          <ac:chgData name="Fang" userId="cb0759a3-edcb-4a6c-9757-13ac474ed773" providerId="ADAL" clId="{0181DD1A-B176-42D9-9A11-13FA7A9C0CC7}" dt="2021-02-18T05:16:48.020" v="46"/>
          <ac:spMkLst>
            <pc:docMk/>
            <pc:sldMk cId="2697497739" sldId="321"/>
            <ac:spMk id="40" creationId="{F7508F4A-09B9-4BDD-8455-644F693FAD3D}"/>
          </ac:spMkLst>
        </pc:spChg>
        <pc:spChg chg="mod">
          <ac:chgData name="Fang" userId="cb0759a3-edcb-4a6c-9757-13ac474ed773" providerId="ADAL" clId="{0181DD1A-B176-42D9-9A11-13FA7A9C0CC7}" dt="2021-02-18T05:16:48.020" v="46"/>
          <ac:spMkLst>
            <pc:docMk/>
            <pc:sldMk cId="2697497739" sldId="321"/>
            <ac:spMk id="42" creationId="{D24B3BE9-03C3-4D3D-A083-CC664335CEDB}"/>
          </ac:spMkLst>
        </pc:spChg>
        <pc:spChg chg="mod">
          <ac:chgData name="Fang" userId="cb0759a3-edcb-4a6c-9757-13ac474ed773" providerId="ADAL" clId="{0181DD1A-B176-42D9-9A11-13FA7A9C0CC7}" dt="2021-02-18T05:16:48.020" v="46"/>
          <ac:spMkLst>
            <pc:docMk/>
            <pc:sldMk cId="2697497739" sldId="321"/>
            <ac:spMk id="43" creationId="{DE7F0D89-F5E5-4F8B-A818-EF6282AE4B53}"/>
          </ac:spMkLst>
        </pc:spChg>
        <pc:spChg chg="mod">
          <ac:chgData name="Fang" userId="cb0759a3-edcb-4a6c-9757-13ac474ed773" providerId="ADAL" clId="{0181DD1A-B176-42D9-9A11-13FA7A9C0CC7}" dt="2021-02-18T05:16:48.020" v="46"/>
          <ac:spMkLst>
            <pc:docMk/>
            <pc:sldMk cId="2697497739" sldId="321"/>
            <ac:spMk id="44" creationId="{26808596-4BFF-4C3E-9682-783B3803CE2F}"/>
          </ac:spMkLst>
        </pc:spChg>
        <pc:spChg chg="mod">
          <ac:chgData name="Fang" userId="cb0759a3-edcb-4a6c-9757-13ac474ed773" providerId="ADAL" clId="{0181DD1A-B176-42D9-9A11-13FA7A9C0CC7}" dt="2021-02-18T05:16:48.020" v="46"/>
          <ac:spMkLst>
            <pc:docMk/>
            <pc:sldMk cId="2697497739" sldId="321"/>
            <ac:spMk id="45" creationId="{0441F414-4E3E-4488-B53B-748FC8DA25FD}"/>
          </ac:spMkLst>
        </pc:spChg>
        <pc:spChg chg="mod">
          <ac:chgData name="Fang" userId="cb0759a3-edcb-4a6c-9757-13ac474ed773" providerId="ADAL" clId="{0181DD1A-B176-42D9-9A11-13FA7A9C0CC7}" dt="2021-02-18T05:16:48.020" v="46"/>
          <ac:spMkLst>
            <pc:docMk/>
            <pc:sldMk cId="2697497739" sldId="321"/>
            <ac:spMk id="46" creationId="{5E0D8E02-F0F6-45EB-80C3-AD80864B8DFD}"/>
          </ac:spMkLst>
        </pc:spChg>
        <pc:spChg chg="mod">
          <ac:chgData name="Fang" userId="cb0759a3-edcb-4a6c-9757-13ac474ed773" providerId="ADAL" clId="{0181DD1A-B176-42D9-9A11-13FA7A9C0CC7}" dt="2021-02-18T05:16:48.020" v="46"/>
          <ac:spMkLst>
            <pc:docMk/>
            <pc:sldMk cId="2697497739" sldId="321"/>
            <ac:spMk id="47" creationId="{94B06449-A856-40E4-B5D0-C752947708A6}"/>
          </ac:spMkLst>
        </pc:spChg>
        <pc:spChg chg="mod">
          <ac:chgData name="Fang" userId="cb0759a3-edcb-4a6c-9757-13ac474ed773" providerId="ADAL" clId="{0181DD1A-B176-42D9-9A11-13FA7A9C0CC7}" dt="2021-02-18T05:16:48.020" v="46"/>
          <ac:spMkLst>
            <pc:docMk/>
            <pc:sldMk cId="2697497739" sldId="321"/>
            <ac:spMk id="48" creationId="{378B5175-47A2-4D24-9142-09106EEAEEC2}"/>
          </ac:spMkLst>
        </pc:spChg>
        <pc:spChg chg="mod">
          <ac:chgData name="Fang" userId="cb0759a3-edcb-4a6c-9757-13ac474ed773" providerId="ADAL" clId="{0181DD1A-B176-42D9-9A11-13FA7A9C0CC7}" dt="2021-02-18T05:16:48.020" v="46"/>
          <ac:spMkLst>
            <pc:docMk/>
            <pc:sldMk cId="2697497739" sldId="321"/>
            <ac:spMk id="49" creationId="{E982E300-21E0-4730-83DD-15A095C43E18}"/>
          </ac:spMkLst>
        </pc:spChg>
        <pc:spChg chg="mod">
          <ac:chgData name="Fang" userId="cb0759a3-edcb-4a6c-9757-13ac474ed773" providerId="ADAL" clId="{0181DD1A-B176-42D9-9A11-13FA7A9C0CC7}" dt="2021-02-18T05:16:48.020" v="46"/>
          <ac:spMkLst>
            <pc:docMk/>
            <pc:sldMk cId="2697497739" sldId="321"/>
            <ac:spMk id="50" creationId="{E16254B5-8046-4215-BDB8-955331E40663}"/>
          </ac:spMkLst>
        </pc:spChg>
        <pc:spChg chg="mod">
          <ac:chgData name="Fang" userId="cb0759a3-edcb-4a6c-9757-13ac474ed773" providerId="ADAL" clId="{0181DD1A-B176-42D9-9A11-13FA7A9C0CC7}" dt="2021-02-18T05:16:48.020" v="46"/>
          <ac:spMkLst>
            <pc:docMk/>
            <pc:sldMk cId="2697497739" sldId="321"/>
            <ac:spMk id="51" creationId="{A5CD61D2-2F25-4ABE-ADD9-93C851286AC1}"/>
          </ac:spMkLst>
        </pc:spChg>
        <pc:spChg chg="mod">
          <ac:chgData name="Fang" userId="cb0759a3-edcb-4a6c-9757-13ac474ed773" providerId="ADAL" clId="{0181DD1A-B176-42D9-9A11-13FA7A9C0CC7}" dt="2021-02-18T05:16:48.020" v="46"/>
          <ac:spMkLst>
            <pc:docMk/>
            <pc:sldMk cId="2697497739" sldId="321"/>
            <ac:spMk id="52" creationId="{600D2742-C33E-47FA-823A-F08A099104A9}"/>
          </ac:spMkLst>
        </pc:spChg>
        <pc:spChg chg="mod">
          <ac:chgData name="Fang" userId="cb0759a3-edcb-4a6c-9757-13ac474ed773" providerId="ADAL" clId="{0181DD1A-B176-42D9-9A11-13FA7A9C0CC7}" dt="2021-02-18T05:16:48.020" v="46"/>
          <ac:spMkLst>
            <pc:docMk/>
            <pc:sldMk cId="2697497739" sldId="321"/>
            <ac:spMk id="53" creationId="{AEC1889E-14FD-415B-B295-9ECB1B1F515D}"/>
          </ac:spMkLst>
        </pc:spChg>
        <pc:spChg chg="mod">
          <ac:chgData name="Fang" userId="cb0759a3-edcb-4a6c-9757-13ac474ed773" providerId="ADAL" clId="{0181DD1A-B176-42D9-9A11-13FA7A9C0CC7}" dt="2021-02-18T05:16:48.020" v="46"/>
          <ac:spMkLst>
            <pc:docMk/>
            <pc:sldMk cId="2697497739" sldId="321"/>
            <ac:spMk id="54" creationId="{627FFFDD-226D-443D-BDFF-EBC554FCAB90}"/>
          </ac:spMkLst>
        </pc:spChg>
        <pc:spChg chg="mod">
          <ac:chgData name="Fang" userId="cb0759a3-edcb-4a6c-9757-13ac474ed773" providerId="ADAL" clId="{0181DD1A-B176-42D9-9A11-13FA7A9C0CC7}" dt="2021-02-18T05:16:48.020" v="46"/>
          <ac:spMkLst>
            <pc:docMk/>
            <pc:sldMk cId="2697497739" sldId="321"/>
            <ac:spMk id="55" creationId="{A4187D2D-46E1-4E03-9A72-CB4468623A2C}"/>
          </ac:spMkLst>
        </pc:spChg>
        <pc:spChg chg="mod">
          <ac:chgData name="Fang" userId="cb0759a3-edcb-4a6c-9757-13ac474ed773" providerId="ADAL" clId="{0181DD1A-B176-42D9-9A11-13FA7A9C0CC7}" dt="2021-02-18T05:16:48.020" v="46"/>
          <ac:spMkLst>
            <pc:docMk/>
            <pc:sldMk cId="2697497739" sldId="321"/>
            <ac:spMk id="56" creationId="{48C805D9-AD7B-4ED8-9291-3850FD57C316}"/>
          </ac:spMkLst>
        </pc:spChg>
        <pc:spChg chg="mod">
          <ac:chgData name="Fang" userId="cb0759a3-edcb-4a6c-9757-13ac474ed773" providerId="ADAL" clId="{0181DD1A-B176-42D9-9A11-13FA7A9C0CC7}" dt="2021-02-18T05:16:48.020" v="46"/>
          <ac:spMkLst>
            <pc:docMk/>
            <pc:sldMk cId="2697497739" sldId="321"/>
            <ac:spMk id="57" creationId="{8FA1B675-D355-44DD-9F1C-EA9EFFC4A3DB}"/>
          </ac:spMkLst>
        </pc:spChg>
        <pc:spChg chg="mod">
          <ac:chgData name="Fang" userId="cb0759a3-edcb-4a6c-9757-13ac474ed773" providerId="ADAL" clId="{0181DD1A-B176-42D9-9A11-13FA7A9C0CC7}" dt="2021-02-18T05:16:48.020" v="46"/>
          <ac:spMkLst>
            <pc:docMk/>
            <pc:sldMk cId="2697497739" sldId="321"/>
            <ac:spMk id="58" creationId="{C3CE1C5C-3750-46CB-90D1-A112D790DDCD}"/>
          </ac:spMkLst>
        </pc:spChg>
        <pc:spChg chg="mod">
          <ac:chgData name="Fang" userId="cb0759a3-edcb-4a6c-9757-13ac474ed773" providerId="ADAL" clId="{0181DD1A-B176-42D9-9A11-13FA7A9C0CC7}" dt="2021-02-18T05:16:48.020" v="46"/>
          <ac:spMkLst>
            <pc:docMk/>
            <pc:sldMk cId="2697497739" sldId="321"/>
            <ac:spMk id="60" creationId="{143DCAE3-19B0-482C-8E2C-F6F4DA2B9E54}"/>
          </ac:spMkLst>
        </pc:spChg>
        <pc:spChg chg="mod">
          <ac:chgData name="Fang" userId="cb0759a3-edcb-4a6c-9757-13ac474ed773" providerId="ADAL" clId="{0181DD1A-B176-42D9-9A11-13FA7A9C0CC7}" dt="2021-02-18T05:16:48.020" v="46"/>
          <ac:spMkLst>
            <pc:docMk/>
            <pc:sldMk cId="2697497739" sldId="321"/>
            <ac:spMk id="61" creationId="{76C77FEE-9F0A-4636-B5B8-D914B906BA31}"/>
          </ac:spMkLst>
        </pc:spChg>
        <pc:spChg chg="mod">
          <ac:chgData name="Fang" userId="cb0759a3-edcb-4a6c-9757-13ac474ed773" providerId="ADAL" clId="{0181DD1A-B176-42D9-9A11-13FA7A9C0CC7}" dt="2021-02-18T05:16:48.020" v="46"/>
          <ac:spMkLst>
            <pc:docMk/>
            <pc:sldMk cId="2697497739" sldId="321"/>
            <ac:spMk id="62" creationId="{F50F0A19-6434-4CE3-B7FF-4C45CFAE9FAE}"/>
          </ac:spMkLst>
        </pc:spChg>
        <pc:spChg chg="mod">
          <ac:chgData name="Fang" userId="cb0759a3-edcb-4a6c-9757-13ac474ed773" providerId="ADAL" clId="{0181DD1A-B176-42D9-9A11-13FA7A9C0CC7}" dt="2021-02-18T05:16:48.020" v="46"/>
          <ac:spMkLst>
            <pc:docMk/>
            <pc:sldMk cId="2697497739" sldId="321"/>
            <ac:spMk id="63" creationId="{D63BEFA8-BD22-46E4-909C-196F52E49875}"/>
          </ac:spMkLst>
        </pc:spChg>
        <pc:spChg chg="mod">
          <ac:chgData name="Fang" userId="cb0759a3-edcb-4a6c-9757-13ac474ed773" providerId="ADAL" clId="{0181DD1A-B176-42D9-9A11-13FA7A9C0CC7}" dt="2021-02-18T05:16:48.020" v="46"/>
          <ac:spMkLst>
            <pc:docMk/>
            <pc:sldMk cId="2697497739" sldId="321"/>
            <ac:spMk id="64" creationId="{19088DBA-8090-4D08-9C55-67E05AE76F84}"/>
          </ac:spMkLst>
        </pc:spChg>
        <pc:spChg chg="mod">
          <ac:chgData name="Fang" userId="cb0759a3-edcb-4a6c-9757-13ac474ed773" providerId="ADAL" clId="{0181DD1A-B176-42D9-9A11-13FA7A9C0CC7}" dt="2021-02-18T05:16:48.020" v="46"/>
          <ac:spMkLst>
            <pc:docMk/>
            <pc:sldMk cId="2697497739" sldId="321"/>
            <ac:spMk id="65" creationId="{7380F177-DA8D-42F2-A104-AA24B48CFFE8}"/>
          </ac:spMkLst>
        </pc:spChg>
        <pc:spChg chg="mod">
          <ac:chgData name="Fang" userId="cb0759a3-edcb-4a6c-9757-13ac474ed773" providerId="ADAL" clId="{0181DD1A-B176-42D9-9A11-13FA7A9C0CC7}" dt="2021-02-18T05:16:48.020" v="46"/>
          <ac:spMkLst>
            <pc:docMk/>
            <pc:sldMk cId="2697497739" sldId="321"/>
            <ac:spMk id="66" creationId="{1487218B-2EDE-4B55-B313-440CA2F48BE5}"/>
          </ac:spMkLst>
        </pc:spChg>
        <pc:spChg chg="mod">
          <ac:chgData name="Fang" userId="cb0759a3-edcb-4a6c-9757-13ac474ed773" providerId="ADAL" clId="{0181DD1A-B176-42D9-9A11-13FA7A9C0CC7}" dt="2021-02-18T05:16:48.020" v="46"/>
          <ac:spMkLst>
            <pc:docMk/>
            <pc:sldMk cId="2697497739" sldId="321"/>
            <ac:spMk id="67" creationId="{29550A53-4883-4E2D-AAEF-80B3DEF1769E}"/>
          </ac:spMkLst>
        </pc:spChg>
        <pc:spChg chg="mod">
          <ac:chgData name="Fang" userId="cb0759a3-edcb-4a6c-9757-13ac474ed773" providerId="ADAL" clId="{0181DD1A-B176-42D9-9A11-13FA7A9C0CC7}" dt="2021-02-18T05:16:48.020" v="46"/>
          <ac:spMkLst>
            <pc:docMk/>
            <pc:sldMk cId="2697497739" sldId="321"/>
            <ac:spMk id="68" creationId="{C37B7FCA-69B3-4762-ACF8-C443A788BCE8}"/>
          </ac:spMkLst>
        </pc:spChg>
        <pc:spChg chg="mod">
          <ac:chgData name="Fang" userId="cb0759a3-edcb-4a6c-9757-13ac474ed773" providerId="ADAL" clId="{0181DD1A-B176-42D9-9A11-13FA7A9C0CC7}" dt="2021-02-18T05:16:48.020" v="46"/>
          <ac:spMkLst>
            <pc:docMk/>
            <pc:sldMk cId="2697497739" sldId="321"/>
            <ac:spMk id="69" creationId="{B1CB685E-CF82-4B4E-84D1-635CD2ECE1E8}"/>
          </ac:spMkLst>
        </pc:spChg>
        <pc:spChg chg="mod">
          <ac:chgData name="Fang" userId="cb0759a3-edcb-4a6c-9757-13ac474ed773" providerId="ADAL" clId="{0181DD1A-B176-42D9-9A11-13FA7A9C0CC7}" dt="2021-02-18T05:16:48.020" v="46"/>
          <ac:spMkLst>
            <pc:docMk/>
            <pc:sldMk cId="2697497739" sldId="321"/>
            <ac:spMk id="70" creationId="{92A5A87B-0E22-4FD6-B74C-706057B54BCD}"/>
          </ac:spMkLst>
        </pc:spChg>
        <pc:spChg chg="mod">
          <ac:chgData name="Fang" userId="cb0759a3-edcb-4a6c-9757-13ac474ed773" providerId="ADAL" clId="{0181DD1A-B176-42D9-9A11-13FA7A9C0CC7}" dt="2021-02-18T05:16:48.020" v="46"/>
          <ac:spMkLst>
            <pc:docMk/>
            <pc:sldMk cId="2697497739" sldId="321"/>
            <ac:spMk id="71" creationId="{87DC5ADF-214B-4A79-8E4E-5EC63FB2F4B1}"/>
          </ac:spMkLst>
        </pc:spChg>
        <pc:spChg chg="mod">
          <ac:chgData name="Fang" userId="cb0759a3-edcb-4a6c-9757-13ac474ed773" providerId="ADAL" clId="{0181DD1A-B176-42D9-9A11-13FA7A9C0CC7}" dt="2021-02-18T05:16:48.020" v="46"/>
          <ac:spMkLst>
            <pc:docMk/>
            <pc:sldMk cId="2697497739" sldId="321"/>
            <ac:spMk id="72" creationId="{F90F268A-5087-4C4F-AEFD-1F9D947F9C6E}"/>
          </ac:spMkLst>
        </pc:spChg>
        <pc:spChg chg="mod">
          <ac:chgData name="Fang" userId="cb0759a3-edcb-4a6c-9757-13ac474ed773" providerId="ADAL" clId="{0181DD1A-B176-42D9-9A11-13FA7A9C0CC7}" dt="2021-02-18T05:16:48.020" v="46"/>
          <ac:spMkLst>
            <pc:docMk/>
            <pc:sldMk cId="2697497739" sldId="321"/>
            <ac:spMk id="74" creationId="{C190D94E-8871-459F-930E-D71E875B67C9}"/>
          </ac:spMkLst>
        </pc:spChg>
        <pc:spChg chg="mod">
          <ac:chgData name="Fang" userId="cb0759a3-edcb-4a6c-9757-13ac474ed773" providerId="ADAL" clId="{0181DD1A-B176-42D9-9A11-13FA7A9C0CC7}" dt="2021-02-18T05:16:48.020" v="46"/>
          <ac:spMkLst>
            <pc:docMk/>
            <pc:sldMk cId="2697497739" sldId="321"/>
            <ac:spMk id="75" creationId="{09DA5680-113B-4296-9187-54EB3E317333}"/>
          </ac:spMkLst>
        </pc:spChg>
        <pc:spChg chg="mod">
          <ac:chgData name="Fang" userId="cb0759a3-edcb-4a6c-9757-13ac474ed773" providerId="ADAL" clId="{0181DD1A-B176-42D9-9A11-13FA7A9C0CC7}" dt="2021-02-18T05:16:48.020" v="46"/>
          <ac:spMkLst>
            <pc:docMk/>
            <pc:sldMk cId="2697497739" sldId="321"/>
            <ac:spMk id="76" creationId="{77469D42-5705-45CF-9503-495C03AC6D9C}"/>
          </ac:spMkLst>
        </pc:spChg>
        <pc:spChg chg="mod">
          <ac:chgData name="Fang" userId="cb0759a3-edcb-4a6c-9757-13ac474ed773" providerId="ADAL" clId="{0181DD1A-B176-42D9-9A11-13FA7A9C0CC7}" dt="2021-02-18T05:16:48.020" v="46"/>
          <ac:spMkLst>
            <pc:docMk/>
            <pc:sldMk cId="2697497739" sldId="321"/>
            <ac:spMk id="77" creationId="{364A849B-0E47-4684-AD60-0DB0402C440A}"/>
          </ac:spMkLst>
        </pc:spChg>
        <pc:spChg chg="mod">
          <ac:chgData name="Fang" userId="cb0759a3-edcb-4a6c-9757-13ac474ed773" providerId="ADAL" clId="{0181DD1A-B176-42D9-9A11-13FA7A9C0CC7}" dt="2021-02-18T05:16:48.020" v="46"/>
          <ac:spMkLst>
            <pc:docMk/>
            <pc:sldMk cId="2697497739" sldId="321"/>
            <ac:spMk id="78" creationId="{8CA6F292-E1C5-499D-902C-FAE55D3C8030}"/>
          </ac:spMkLst>
        </pc:spChg>
        <pc:spChg chg="mod">
          <ac:chgData name="Fang" userId="cb0759a3-edcb-4a6c-9757-13ac474ed773" providerId="ADAL" clId="{0181DD1A-B176-42D9-9A11-13FA7A9C0CC7}" dt="2021-02-18T05:16:48.020" v="46"/>
          <ac:spMkLst>
            <pc:docMk/>
            <pc:sldMk cId="2697497739" sldId="321"/>
            <ac:spMk id="79" creationId="{57730EB2-7E16-416A-83E4-A1F3A43465E8}"/>
          </ac:spMkLst>
        </pc:spChg>
        <pc:spChg chg="mod">
          <ac:chgData name="Fang" userId="cb0759a3-edcb-4a6c-9757-13ac474ed773" providerId="ADAL" clId="{0181DD1A-B176-42D9-9A11-13FA7A9C0CC7}" dt="2021-02-18T05:16:48.020" v="46"/>
          <ac:spMkLst>
            <pc:docMk/>
            <pc:sldMk cId="2697497739" sldId="321"/>
            <ac:spMk id="80" creationId="{4008FF0C-09B4-4ACA-9FD5-AC02E90CE879}"/>
          </ac:spMkLst>
        </pc:spChg>
        <pc:spChg chg="mod">
          <ac:chgData name="Fang" userId="cb0759a3-edcb-4a6c-9757-13ac474ed773" providerId="ADAL" clId="{0181DD1A-B176-42D9-9A11-13FA7A9C0CC7}" dt="2021-02-18T05:16:48.020" v="46"/>
          <ac:spMkLst>
            <pc:docMk/>
            <pc:sldMk cId="2697497739" sldId="321"/>
            <ac:spMk id="81" creationId="{F59638A5-E842-4133-83E7-AA222D265705}"/>
          </ac:spMkLst>
        </pc:spChg>
        <pc:spChg chg="mod">
          <ac:chgData name="Fang" userId="cb0759a3-edcb-4a6c-9757-13ac474ed773" providerId="ADAL" clId="{0181DD1A-B176-42D9-9A11-13FA7A9C0CC7}" dt="2021-02-18T05:16:48.020" v="46"/>
          <ac:spMkLst>
            <pc:docMk/>
            <pc:sldMk cId="2697497739" sldId="321"/>
            <ac:spMk id="82" creationId="{21EDB71C-EEBC-4012-9EF6-9B7C1588C1F3}"/>
          </ac:spMkLst>
        </pc:spChg>
        <pc:spChg chg="mod">
          <ac:chgData name="Fang" userId="cb0759a3-edcb-4a6c-9757-13ac474ed773" providerId="ADAL" clId="{0181DD1A-B176-42D9-9A11-13FA7A9C0CC7}" dt="2021-02-18T05:16:48.020" v="46"/>
          <ac:spMkLst>
            <pc:docMk/>
            <pc:sldMk cId="2697497739" sldId="321"/>
            <ac:spMk id="83" creationId="{2219EAC5-56D1-405E-9DC7-5F30037930AC}"/>
          </ac:spMkLst>
        </pc:spChg>
        <pc:spChg chg="mod">
          <ac:chgData name="Fang" userId="cb0759a3-edcb-4a6c-9757-13ac474ed773" providerId="ADAL" clId="{0181DD1A-B176-42D9-9A11-13FA7A9C0CC7}" dt="2021-02-18T05:16:48.020" v="46"/>
          <ac:spMkLst>
            <pc:docMk/>
            <pc:sldMk cId="2697497739" sldId="321"/>
            <ac:spMk id="84" creationId="{669DD449-1BD8-4D9D-9333-4FF310C2CA9A}"/>
          </ac:spMkLst>
        </pc:spChg>
        <pc:spChg chg="mod">
          <ac:chgData name="Fang" userId="cb0759a3-edcb-4a6c-9757-13ac474ed773" providerId="ADAL" clId="{0181DD1A-B176-42D9-9A11-13FA7A9C0CC7}" dt="2021-02-18T05:16:48.020" v="46"/>
          <ac:spMkLst>
            <pc:docMk/>
            <pc:sldMk cId="2697497739" sldId="321"/>
            <ac:spMk id="85" creationId="{C40D2E1D-E679-42AD-BA5A-D6B863DB770B}"/>
          </ac:spMkLst>
        </pc:spChg>
        <pc:spChg chg="mod">
          <ac:chgData name="Fang" userId="cb0759a3-edcb-4a6c-9757-13ac474ed773" providerId="ADAL" clId="{0181DD1A-B176-42D9-9A11-13FA7A9C0CC7}" dt="2021-02-18T05:16:48.020" v="46"/>
          <ac:spMkLst>
            <pc:docMk/>
            <pc:sldMk cId="2697497739" sldId="321"/>
            <ac:spMk id="86" creationId="{0CC51FD2-EBE7-4AC6-8D22-999A55C86F5A}"/>
          </ac:spMkLst>
        </pc:spChg>
        <pc:spChg chg="mod">
          <ac:chgData name="Fang" userId="cb0759a3-edcb-4a6c-9757-13ac474ed773" providerId="ADAL" clId="{0181DD1A-B176-42D9-9A11-13FA7A9C0CC7}" dt="2021-02-18T05:16:48.020" v="46"/>
          <ac:spMkLst>
            <pc:docMk/>
            <pc:sldMk cId="2697497739" sldId="321"/>
            <ac:spMk id="88" creationId="{BB31916D-38BF-45B0-B85F-E9B98867BE5E}"/>
          </ac:spMkLst>
        </pc:spChg>
        <pc:spChg chg="mod">
          <ac:chgData name="Fang" userId="cb0759a3-edcb-4a6c-9757-13ac474ed773" providerId="ADAL" clId="{0181DD1A-B176-42D9-9A11-13FA7A9C0CC7}" dt="2021-02-18T05:16:48.020" v="46"/>
          <ac:spMkLst>
            <pc:docMk/>
            <pc:sldMk cId="2697497739" sldId="321"/>
            <ac:spMk id="89" creationId="{9E82376A-C012-42DD-BB30-E1E0B60A4083}"/>
          </ac:spMkLst>
        </pc:spChg>
        <pc:spChg chg="mod">
          <ac:chgData name="Fang" userId="cb0759a3-edcb-4a6c-9757-13ac474ed773" providerId="ADAL" clId="{0181DD1A-B176-42D9-9A11-13FA7A9C0CC7}" dt="2021-02-18T05:16:48.020" v="46"/>
          <ac:spMkLst>
            <pc:docMk/>
            <pc:sldMk cId="2697497739" sldId="321"/>
            <ac:spMk id="90" creationId="{F933E421-BF68-41CA-ACD1-F80FFB28111E}"/>
          </ac:spMkLst>
        </pc:spChg>
        <pc:spChg chg="mod">
          <ac:chgData name="Fang" userId="cb0759a3-edcb-4a6c-9757-13ac474ed773" providerId="ADAL" clId="{0181DD1A-B176-42D9-9A11-13FA7A9C0CC7}" dt="2021-02-18T05:16:48.020" v="46"/>
          <ac:spMkLst>
            <pc:docMk/>
            <pc:sldMk cId="2697497739" sldId="321"/>
            <ac:spMk id="91" creationId="{2FF72654-618F-48EA-BD73-F51768C6E077}"/>
          </ac:spMkLst>
        </pc:spChg>
        <pc:spChg chg="mod">
          <ac:chgData name="Fang" userId="cb0759a3-edcb-4a6c-9757-13ac474ed773" providerId="ADAL" clId="{0181DD1A-B176-42D9-9A11-13FA7A9C0CC7}" dt="2021-02-18T05:16:48.020" v="46"/>
          <ac:spMkLst>
            <pc:docMk/>
            <pc:sldMk cId="2697497739" sldId="321"/>
            <ac:spMk id="92" creationId="{CD4D0ED2-69DB-406B-A84C-38111F2E9ED4}"/>
          </ac:spMkLst>
        </pc:spChg>
        <pc:spChg chg="mod">
          <ac:chgData name="Fang" userId="cb0759a3-edcb-4a6c-9757-13ac474ed773" providerId="ADAL" clId="{0181DD1A-B176-42D9-9A11-13FA7A9C0CC7}" dt="2021-02-18T05:16:48.020" v="46"/>
          <ac:spMkLst>
            <pc:docMk/>
            <pc:sldMk cId="2697497739" sldId="321"/>
            <ac:spMk id="93" creationId="{1E0995DE-1355-4BBE-AD40-3F189EEAEA61}"/>
          </ac:spMkLst>
        </pc:spChg>
        <pc:spChg chg="mod">
          <ac:chgData name="Fang" userId="cb0759a3-edcb-4a6c-9757-13ac474ed773" providerId="ADAL" clId="{0181DD1A-B176-42D9-9A11-13FA7A9C0CC7}" dt="2021-02-18T05:16:48.020" v="46"/>
          <ac:spMkLst>
            <pc:docMk/>
            <pc:sldMk cId="2697497739" sldId="321"/>
            <ac:spMk id="94" creationId="{6B88F776-FDB1-4F02-9D15-9D9D95413AA2}"/>
          </ac:spMkLst>
        </pc:spChg>
        <pc:spChg chg="mod">
          <ac:chgData name="Fang" userId="cb0759a3-edcb-4a6c-9757-13ac474ed773" providerId="ADAL" clId="{0181DD1A-B176-42D9-9A11-13FA7A9C0CC7}" dt="2021-02-18T05:16:48.020" v="46"/>
          <ac:spMkLst>
            <pc:docMk/>
            <pc:sldMk cId="2697497739" sldId="321"/>
            <ac:spMk id="95" creationId="{79A718C8-97D6-4CC3-BE79-AD4CE43F9CEC}"/>
          </ac:spMkLst>
        </pc:spChg>
        <pc:spChg chg="mod">
          <ac:chgData name="Fang" userId="cb0759a3-edcb-4a6c-9757-13ac474ed773" providerId="ADAL" clId="{0181DD1A-B176-42D9-9A11-13FA7A9C0CC7}" dt="2021-02-18T05:16:48.020" v="46"/>
          <ac:spMkLst>
            <pc:docMk/>
            <pc:sldMk cId="2697497739" sldId="321"/>
            <ac:spMk id="96" creationId="{07AD73EB-5171-4EF9-9BE8-649CA30DFCB0}"/>
          </ac:spMkLst>
        </pc:spChg>
        <pc:spChg chg="mod">
          <ac:chgData name="Fang" userId="cb0759a3-edcb-4a6c-9757-13ac474ed773" providerId="ADAL" clId="{0181DD1A-B176-42D9-9A11-13FA7A9C0CC7}" dt="2021-02-18T05:16:48.020" v="46"/>
          <ac:spMkLst>
            <pc:docMk/>
            <pc:sldMk cId="2697497739" sldId="321"/>
            <ac:spMk id="97" creationId="{8BE62870-A6AD-4801-A302-8D5A42329020}"/>
          </ac:spMkLst>
        </pc:spChg>
        <pc:spChg chg="mod">
          <ac:chgData name="Fang" userId="cb0759a3-edcb-4a6c-9757-13ac474ed773" providerId="ADAL" clId="{0181DD1A-B176-42D9-9A11-13FA7A9C0CC7}" dt="2021-02-18T05:16:48.020" v="46"/>
          <ac:spMkLst>
            <pc:docMk/>
            <pc:sldMk cId="2697497739" sldId="321"/>
            <ac:spMk id="98" creationId="{A6C1983E-3AF4-4D1A-A306-48E019681689}"/>
          </ac:spMkLst>
        </pc:spChg>
        <pc:spChg chg="mod">
          <ac:chgData name="Fang" userId="cb0759a3-edcb-4a6c-9757-13ac474ed773" providerId="ADAL" clId="{0181DD1A-B176-42D9-9A11-13FA7A9C0CC7}" dt="2021-02-18T05:16:48.020" v="46"/>
          <ac:spMkLst>
            <pc:docMk/>
            <pc:sldMk cId="2697497739" sldId="321"/>
            <ac:spMk id="99" creationId="{DA456C3A-069B-4EE2-B77C-A7362B1A1479}"/>
          </ac:spMkLst>
        </pc:spChg>
        <pc:spChg chg="mod">
          <ac:chgData name="Fang" userId="cb0759a3-edcb-4a6c-9757-13ac474ed773" providerId="ADAL" clId="{0181DD1A-B176-42D9-9A11-13FA7A9C0CC7}" dt="2021-02-18T05:16:48.020" v="46"/>
          <ac:spMkLst>
            <pc:docMk/>
            <pc:sldMk cId="2697497739" sldId="321"/>
            <ac:spMk id="100" creationId="{8DED606D-9C3A-45BC-8171-33320FFA90FA}"/>
          </ac:spMkLst>
        </pc:spChg>
        <pc:grpChg chg="add mod">
          <ac:chgData name="Fang" userId="cb0759a3-edcb-4a6c-9757-13ac474ed773" providerId="ADAL" clId="{0181DD1A-B176-42D9-9A11-13FA7A9C0CC7}" dt="2021-02-18T05:27:49.703" v="122" actId="207"/>
          <ac:grpSpMkLst>
            <pc:docMk/>
            <pc:sldMk cId="2697497739" sldId="321"/>
            <ac:grpSpMk id="32" creationId="{8758AFE9-B769-4582-AF10-B1304E3E71D8}"/>
          </ac:grpSpMkLst>
        </pc:grpChg>
        <pc:grpChg chg="add mod">
          <ac:chgData name="Fang" userId="cb0759a3-edcb-4a6c-9757-13ac474ed773" providerId="ADAL" clId="{0181DD1A-B176-42D9-9A11-13FA7A9C0CC7}" dt="2021-02-18T05:27:49.703" v="122" actId="207"/>
          <ac:grpSpMkLst>
            <pc:docMk/>
            <pc:sldMk cId="2697497739" sldId="321"/>
            <ac:grpSpMk id="35" creationId="{F083BFA4-C232-48F8-9B5F-DB38CA968267}"/>
          </ac:grpSpMkLst>
        </pc:grpChg>
        <pc:grpChg chg="add mod">
          <ac:chgData name="Fang" userId="cb0759a3-edcb-4a6c-9757-13ac474ed773" providerId="ADAL" clId="{0181DD1A-B176-42D9-9A11-13FA7A9C0CC7}" dt="2021-02-18T05:27:49.703" v="122" actId="207"/>
          <ac:grpSpMkLst>
            <pc:docMk/>
            <pc:sldMk cId="2697497739" sldId="321"/>
            <ac:grpSpMk id="38" creationId="{B052999D-1B56-49A1-A264-2F79A2B4DDCA}"/>
          </ac:grpSpMkLst>
        </pc:grpChg>
        <pc:grpChg chg="add del mod">
          <ac:chgData name="Fang" userId="cb0759a3-edcb-4a6c-9757-13ac474ed773" providerId="ADAL" clId="{0181DD1A-B176-42D9-9A11-13FA7A9C0CC7}" dt="2021-02-18T05:19:37.005" v="58" actId="478"/>
          <ac:grpSpMkLst>
            <pc:docMk/>
            <pc:sldMk cId="2697497739" sldId="321"/>
            <ac:grpSpMk id="41" creationId="{A8D8A8EB-511A-4857-B0A6-1F072ED675F0}"/>
          </ac:grpSpMkLst>
        </pc:grpChg>
        <pc:grpChg chg="add del mod">
          <ac:chgData name="Fang" userId="cb0759a3-edcb-4a6c-9757-13ac474ed773" providerId="ADAL" clId="{0181DD1A-B176-42D9-9A11-13FA7A9C0CC7}" dt="2021-02-18T05:19:37.005" v="58" actId="478"/>
          <ac:grpSpMkLst>
            <pc:docMk/>
            <pc:sldMk cId="2697497739" sldId="321"/>
            <ac:grpSpMk id="59" creationId="{5D831CFF-65B5-4BC1-8EDA-B8DBB79AEF58}"/>
          </ac:grpSpMkLst>
        </pc:grpChg>
        <pc:grpChg chg="add del mod">
          <ac:chgData name="Fang" userId="cb0759a3-edcb-4a6c-9757-13ac474ed773" providerId="ADAL" clId="{0181DD1A-B176-42D9-9A11-13FA7A9C0CC7}" dt="2021-02-18T05:19:37.005" v="58" actId="478"/>
          <ac:grpSpMkLst>
            <pc:docMk/>
            <pc:sldMk cId="2697497739" sldId="321"/>
            <ac:grpSpMk id="73" creationId="{7F511971-AF86-40FD-99A6-7B8E588834DB}"/>
          </ac:grpSpMkLst>
        </pc:grpChg>
        <pc:grpChg chg="add del mod">
          <ac:chgData name="Fang" userId="cb0759a3-edcb-4a6c-9757-13ac474ed773" providerId="ADAL" clId="{0181DD1A-B176-42D9-9A11-13FA7A9C0CC7}" dt="2021-02-18T05:19:37.005" v="58" actId="478"/>
          <ac:grpSpMkLst>
            <pc:docMk/>
            <pc:sldMk cId="2697497739" sldId="321"/>
            <ac:grpSpMk id="87" creationId="{F88C3B46-E2A2-4B80-A4AA-185DEBE258BC}"/>
          </ac:grpSpMkLst>
        </pc:grpChg>
        <pc:picChg chg="add del mod">
          <ac:chgData name="Fang" userId="cb0759a3-edcb-4a6c-9757-13ac474ed773" providerId="ADAL" clId="{0181DD1A-B176-42D9-9A11-13FA7A9C0CC7}" dt="2021-02-18T05:17:05.424" v="50" actId="478"/>
          <ac:picMkLst>
            <pc:docMk/>
            <pc:sldMk cId="2697497739" sldId="321"/>
            <ac:picMk id="25" creationId="{092279FC-058F-4E1F-98E0-DBDBDBC8D9F6}"/>
          </ac:picMkLst>
        </pc:picChg>
        <pc:picChg chg="add mod">
          <ac:chgData name="Fang" userId="cb0759a3-edcb-4a6c-9757-13ac474ed773" providerId="ADAL" clId="{0181DD1A-B176-42D9-9A11-13FA7A9C0CC7}" dt="2021-02-18T05:21:47.886" v="69" actId="2085"/>
          <ac:picMkLst>
            <pc:docMk/>
            <pc:sldMk cId="2697497739" sldId="321"/>
            <ac:picMk id="25" creationId="{1A80AECB-2B86-4128-8A9B-8229291187C3}"/>
          </ac:picMkLst>
        </pc:picChg>
        <pc:picChg chg="add mod">
          <ac:chgData name="Fang" userId="cb0759a3-edcb-4a6c-9757-13ac474ed773" providerId="ADAL" clId="{0181DD1A-B176-42D9-9A11-13FA7A9C0CC7}" dt="2021-02-18T05:21:47.886" v="69" actId="2085"/>
          <ac:picMkLst>
            <pc:docMk/>
            <pc:sldMk cId="2697497739" sldId="321"/>
            <ac:picMk id="42" creationId="{0012A76B-5976-4C5F-AB16-48951671A3E9}"/>
          </ac:picMkLst>
        </pc:picChg>
        <pc:picChg chg="add mod">
          <ac:chgData name="Fang" userId="cb0759a3-edcb-4a6c-9757-13ac474ed773" providerId="ADAL" clId="{0181DD1A-B176-42D9-9A11-13FA7A9C0CC7}" dt="2021-02-18T05:21:47.886" v="69" actId="2085"/>
          <ac:picMkLst>
            <pc:docMk/>
            <pc:sldMk cId="2697497739" sldId="321"/>
            <ac:picMk id="43" creationId="{C7BDE27E-32D7-4D71-ACB8-9A85C636B62C}"/>
          </ac:picMkLst>
        </pc:picChg>
        <pc:picChg chg="add mod">
          <ac:chgData name="Fang" userId="cb0759a3-edcb-4a6c-9757-13ac474ed773" providerId="ADAL" clId="{0181DD1A-B176-42D9-9A11-13FA7A9C0CC7}" dt="2021-02-18T05:21:47.886" v="69" actId="2085"/>
          <ac:picMkLst>
            <pc:docMk/>
            <pc:sldMk cId="2697497739" sldId="321"/>
            <ac:picMk id="44" creationId="{61A674F9-D21F-43E0-AAE3-446E3A15B72B}"/>
          </ac:picMkLst>
        </pc:picChg>
        <pc:picChg chg="add mod">
          <ac:chgData name="Fang" userId="cb0759a3-edcb-4a6c-9757-13ac474ed773" providerId="ADAL" clId="{0181DD1A-B176-42D9-9A11-13FA7A9C0CC7}" dt="2021-02-18T05:17:15.998" v="51"/>
          <ac:picMkLst>
            <pc:docMk/>
            <pc:sldMk cId="2697497739" sldId="321"/>
            <ac:picMk id="101" creationId="{13945F06-1ED7-41FA-BBF9-9888D65A054A}"/>
          </ac:picMkLst>
        </pc:picChg>
        <pc:picChg chg="add del mod">
          <ac:chgData name="Fang" userId="cb0759a3-edcb-4a6c-9757-13ac474ed773" providerId="ADAL" clId="{0181DD1A-B176-42D9-9A11-13FA7A9C0CC7}" dt="2021-02-18T05:19:09.264" v="57" actId="478"/>
          <ac:picMkLst>
            <pc:docMk/>
            <pc:sldMk cId="2697497739" sldId="321"/>
            <ac:picMk id="102" creationId="{7FB0E205-F24C-49EA-BDAE-A57BD0EBB2BD}"/>
          </ac:picMkLst>
        </pc:picChg>
      </pc:sldChg>
      <pc:sldChg chg="addSp modSp mod ord">
        <pc:chgData name="Fang" userId="cb0759a3-edcb-4a6c-9757-13ac474ed773" providerId="ADAL" clId="{0181DD1A-B176-42D9-9A11-13FA7A9C0CC7}" dt="2021-02-18T05:25:42.850" v="103" actId="1038"/>
        <pc:sldMkLst>
          <pc:docMk/>
          <pc:sldMk cId="3160686838" sldId="322"/>
        </pc:sldMkLst>
        <pc:spChg chg="add mod">
          <ac:chgData name="Fang" userId="cb0759a3-edcb-4a6c-9757-13ac474ed773" providerId="ADAL" clId="{0181DD1A-B176-42D9-9A11-13FA7A9C0CC7}" dt="2021-02-18T05:25:38.282" v="87" actId="1035"/>
          <ac:spMkLst>
            <pc:docMk/>
            <pc:sldMk cId="3160686838" sldId="322"/>
            <ac:spMk id="24" creationId="{93090A97-B4D7-449F-A416-842ABA013434}"/>
          </ac:spMkLst>
        </pc:spChg>
        <pc:spChg chg="add mod">
          <ac:chgData name="Fang" userId="cb0759a3-edcb-4a6c-9757-13ac474ed773" providerId="ADAL" clId="{0181DD1A-B176-42D9-9A11-13FA7A9C0CC7}" dt="2021-02-18T05:25:42.850" v="103" actId="1038"/>
          <ac:spMkLst>
            <pc:docMk/>
            <pc:sldMk cId="3160686838" sldId="322"/>
            <ac:spMk id="25" creationId="{A6F9D627-D517-4933-B006-8DD11AF7C018}"/>
          </ac:spMkLst>
        </pc:spChg>
        <pc:picChg chg="add mod">
          <ac:chgData name="Fang" userId="cb0759a3-edcb-4a6c-9757-13ac474ed773" providerId="ADAL" clId="{0181DD1A-B176-42D9-9A11-13FA7A9C0CC7}" dt="2021-02-18T05:25:30.683" v="79" actId="207"/>
          <ac:picMkLst>
            <pc:docMk/>
            <pc:sldMk cId="3160686838" sldId="322"/>
            <ac:picMk id="26" creationId="{9B9B67E3-3051-4890-804B-A6281BDF4885}"/>
          </ac:picMkLst>
        </pc:picChg>
      </pc:sldChg>
      <pc:sldChg chg="modSp mod">
        <pc:chgData name="Fang" userId="cb0759a3-edcb-4a6c-9757-13ac474ed773" providerId="ADAL" clId="{0181DD1A-B176-42D9-9A11-13FA7A9C0CC7}" dt="2021-02-18T05:47:54.503" v="282" actId="1036"/>
        <pc:sldMkLst>
          <pc:docMk/>
          <pc:sldMk cId="2370584340" sldId="323"/>
        </pc:sldMkLst>
        <pc:spChg chg="mod">
          <ac:chgData name="Fang" userId="cb0759a3-edcb-4a6c-9757-13ac474ed773" providerId="ADAL" clId="{0181DD1A-B176-42D9-9A11-13FA7A9C0CC7}" dt="2021-02-18T05:31:00.832" v="179" actId="1035"/>
          <ac:spMkLst>
            <pc:docMk/>
            <pc:sldMk cId="2370584340" sldId="323"/>
            <ac:spMk id="85" creationId="{EA491D01-CA17-452D-BCF7-378F33B6FC0A}"/>
          </ac:spMkLst>
        </pc:spChg>
        <pc:spChg chg="mod">
          <ac:chgData name="Fang" userId="cb0759a3-edcb-4a6c-9757-13ac474ed773" providerId="ADAL" clId="{0181DD1A-B176-42D9-9A11-13FA7A9C0CC7}" dt="2021-02-18T05:46:38.674" v="202" actId="1036"/>
          <ac:spMkLst>
            <pc:docMk/>
            <pc:sldMk cId="2370584340" sldId="323"/>
            <ac:spMk id="89" creationId="{56778792-B51B-4935-A96A-4BBB9F002B1A}"/>
          </ac:spMkLst>
        </pc:spChg>
        <pc:spChg chg="mod">
          <ac:chgData name="Fang" userId="cb0759a3-edcb-4a6c-9757-13ac474ed773" providerId="ADAL" clId="{0181DD1A-B176-42D9-9A11-13FA7A9C0CC7}" dt="2021-02-18T05:46:53.255" v="223" actId="1035"/>
          <ac:spMkLst>
            <pc:docMk/>
            <pc:sldMk cId="2370584340" sldId="323"/>
            <ac:spMk id="106" creationId="{BF6BE6B6-FF81-4384-9EFF-7945D2875124}"/>
          </ac:spMkLst>
        </pc:spChg>
        <pc:spChg chg="mod">
          <ac:chgData name="Fang" userId="cb0759a3-edcb-4a6c-9757-13ac474ed773" providerId="ADAL" clId="{0181DD1A-B176-42D9-9A11-13FA7A9C0CC7}" dt="2021-02-18T05:47:12.814" v="242" actId="1036"/>
          <ac:spMkLst>
            <pc:docMk/>
            <pc:sldMk cId="2370584340" sldId="323"/>
            <ac:spMk id="122" creationId="{F833CEF1-2D29-42C6-A3F6-EFA8A83D8C5D}"/>
          </ac:spMkLst>
        </pc:spChg>
        <pc:spChg chg="mod">
          <ac:chgData name="Fang" userId="cb0759a3-edcb-4a6c-9757-13ac474ed773" providerId="ADAL" clId="{0181DD1A-B176-42D9-9A11-13FA7A9C0CC7}" dt="2021-02-18T05:47:05.178" v="226" actId="1036"/>
          <ac:spMkLst>
            <pc:docMk/>
            <pc:sldMk cId="2370584340" sldId="323"/>
            <ac:spMk id="123" creationId="{C0CB0901-C941-413E-A8D9-C8E56C9D0C77}"/>
          </ac:spMkLst>
        </pc:spChg>
        <pc:grpChg chg="mod">
          <ac:chgData name="Fang" userId="cb0759a3-edcb-4a6c-9757-13ac474ed773" providerId="ADAL" clId="{0181DD1A-B176-42D9-9A11-13FA7A9C0CC7}" dt="2021-02-18T05:47:31.011" v="273" actId="1076"/>
          <ac:grpSpMkLst>
            <pc:docMk/>
            <pc:sldMk cId="2370584340" sldId="323"/>
            <ac:grpSpMk id="120" creationId="{BD453665-33B8-4866-B29D-E9B99E20B7E1}"/>
          </ac:grpSpMkLst>
        </pc:grpChg>
        <pc:picChg chg="mod">
          <ac:chgData name="Fang" userId="cb0759a3-edcb-4a6c-9757-13ac474ed773" providerId="ADAL" clId="{0181DD1A-B176-42D9-9A11-13FA7A9C0CC7}" dt="2021-02-18T05:47:51.223" v="281" actId="1036"/>
          <ac:picMkLst>
            <pc:docMk/>
            <pc:sldMk cId="2370584340" sldId="323"/>
            <ac:picMk id="297" creationId="{A033FFD6-3ABC-425D-A844-5DC658E16E77}"/>
          </ac:picMkLst>
        </pc:picChg>
        <pc:picChg chg="mod">
          <ac:chgData name="Fang" userId="cb0759a3-edcb-4a6c-9757-13ac474ed773" providerId="ADAL" clId="{0181DD1A-B176-42D9-9A11-13FA7A9C0CC7}" dt="2021-02-18T05:47:54.503" v="282" actId="1036"/>
          <ac:picMkLst>
            <pc:docMk/>
            <pc:sldMk cId="2370584340" sldId="323"/>
            <ac:picMk id="298" creationId="{C42E7D35-217F-48E4-AF0C-8BDB66C2D247}"/>
          </ac:picMkLst>
        </pc:picChg>
        <pc:picChg chg="mod">
          <ac:chgData name="Fang" userId="cb0759a3-edcb-4a6c-9757-13ac474ed773" providerId="ADAL" clId="{0181DD1A-B176-42D9-9A11-13FA7A9C0CC7}" dt="2021-02-18T05:47:35.166" v="274" actId="1076"/>
          <ac:picMkLst>
            <pc:docMk/>
            <pc:sldMk cId="2370584340" sldId="323"/>
            <ac:picMk id="299" creationId="{91CE6D79-9901-4AF6-AB57-E0128E0F0E16}"/>
          </ac:picMkLst>
        </pc:picChg>
        <pc:picChg chg="mod">
          <ac:chgData name="Fang" userId="cb0759a3-edcb-4a6c-9757-13ac474ed773" providerId="ADAL" clId="{0181DD1A-B176-42D9-9A11-13FA7A9C0CC7}" dt="2021-02-18T05:47:46.597" v="280" actId="1076"/>
          <ac:picMkLst>
            <pc:docMk/>
            <pc:sldMk cId="2370584340" sldId="323"/>
            <ac:picMk id="301" creationId="{1307241C-FBD2-4B80-9D84-4D98DE7227C2}"/>
          </ac:picMkLst>
        </pc:picChg>
      </pc:sldChg>
      <pc:sldChg chg="addSp delSp modSp add mod ord setBg">
        <pc:chgData name="Fang" userId="cb0759a3-edcb-4a6c-9757-13ac474ed773" providerId="ADAL" clId="{0181DD1A-B176-42D9-9A11-13FA7A9C0CC7}" dt="2021-02-18T05:30:45.279" v="168" actId="20577"/>
        <pc:sldMkLst>
          <pc:docMk/>
          <pc:sldMk cId="824922097" sldId="324"/>
        </pc:sldMkLst>
        <pc:spChg chg="add mod">
          <ac:chgData name="Fang" userId="cb0759a3-edcb-4a6c-9757-13ac474ed773" providerId="ADAL" clId="{0181DD1A-B176-42D9-9A11-13FA7A9C0CC7}" dt="2021-02-18T05:22:50.507" v="71"/>
          <ac:spMkLst>
            <pc:docMk/>
            <pc:sldMk cId="824922097" sldId="324"/>
            <ac:spMk id="24" creationId="{CFD16DFC-B598-4985-8E94-109A8269B64A}"/>
          </ac:spMkLst>
        </pc:spChg>
        <pc:spChg chg="add mod">
          <ac:chgData name="Fang" userId="cb0759a3-edcb-4a6c-9757-13ac474ed773" providerId="ADAL" clId="{0181DD1A-B176-42D9-9A11-13FA7A9C0CC7}" dt="2021-02-18T05:22:50.507" v="71"/>
          <ac:spMkLst>
            <pc:docMk/>
            <pc:sldMk cId="824922097" sldId="324"/>
            <ac:spMk id="25" creationId="{540251F8-DA45-4FE9-9972-FE849F0105AF}"/>
          </ac:spMkLst>
        </pc:spChg>
        <pc:spChg chg="add mod">
          <ac:chgData name="Fang" userId="cb0759a3-edcb-4a6c-9757-13ac474ed773" providerId="ADAL" clId="{0181DD1A-B176-42D9-9A11-13FA7A9C0CC7}" dt="2021-02-18T05:22:50.507" v="71"/>
          <ac:spMkLst>
            <pc:docMk/>
            <pc:sldMk cId="824922097" sldId="324"/>
            <ac:spMk id="26" creationId="{45DA2EDA-7410-442A-B14B-E5160924D8E3}"/>
          </ac:spMkLst>
        </pc:spChg>
        <pc:spChg chg="mod">
          <ac:chgData name="Fang" userId="cb0759a3-edcb-4a6c-9757-13ac474ed773" providerId="ADAL" clId="{0181DD1A-B176-42D9-9A11-13FA7A9C0CC7}" dt="2021-02-18T05:22:50.507" v="71"/>
          <ac:spMkLst>
            <pc:docMk/>
            <pc:sldMk cId="824922097" sldId="324"/>
            <ac:spMk id="28" creationId="{9D561ECF-7E09-4E68-B9FC-EA15C00D45B6}"/>
          </ac:spMkLst>
        </pc:spChg>
        <pc:spChg chg="mod">
          <ac:chgData name="Fang" userId="cb0759a3-edcb-4a6c-9757-13ac474ed773" providerId="ADAL" clId="{0181DD1A-B176-42D9-9A11-13FA7A9C0CC7}" dt="2021-02-18T05:22:50.507" v="71"/>
          <ac:spMkLst>
            <pc:docMk/>
            <pc:sldMk cId="824922097" sldId="324"/>
            <ac:spMk id="29" creationId="{EEF2669F-2CC9-4FFD-8E0F-6E49F9A0E6A9}"/>
          </ac:spMkLst>
        </pc:spChg>
        <pc:spChg chg="mod">
          <ac:chgData name="Fang" userId="cb0759a3-edcb-4a6c-9757-13ac474ed773" providerId="ADAL" clId="{0181DD1A-B176-42D9-9A11-13FA7A9C0CC7}" dt="2021-02-18T05:22:50.507" v="71"/>
          <ac:spMkLst>
            <pc:docMk/>
            <pc:sldMk cId="824922097" sldId="324"/>
            <ac:spMk id="31" creationId="{362F8B25-FAEB-403C-B4E9-416BD87091B9}"/>
          </ac:spMkLst>
        </pc:spChg>
        <pc:spChg chg="mod">
          <ac:chgData name="Fang" userId="cb0759a3-edcb-4a6c-9757-13ac474ed773" providerId="ADAL" clId="{0181DD1A-B176-42D9-9A11-13FA7A9C0CC7}" dt="2021-02-18T05:22:50.507" v="71"/>
          <ac:spMkLst>
            <pc:docMk/>
            <pc:sldMk cId="824922097" sldId="324"/>
            <ac:spMk id="32" creationId="{3A819F41-8BCA-4069-952E-B544CA56DD52}"/>
          </ac:spMkLst>
        </pc:spChg>
        <pc:spChg chg="mod">
          <ac:chgData name="Fang" userId="cb0759a3-edcb-4a6c-9757-13ac474ed773" providerId="ADAL" clId="{0181DD1A-B176-42D9-9A11-13FA7A9C0CC7}" dt="2021-02-18T05:22:50.507" v="71"/>
          <ac:spMkLst>
            <pc:docMk/>
            <pc:sldMk cId="824922097" sldId="324"/>
            <ac:spMk id="34" creationId="{D2EEBAA6-BA13-4020-B038-43851DF37304}"/>
          </ac:spMkLst>
        </pc:spChg>
        <pc:spChg chg="mod">
          <ac:chgData name="Fang" userId="cb0759a3-edcb-4a6c-9757-13ac474ed773" providerId="ADAL" clId="{0181DD1A-B176-42D9-9A11-13FA7A9C0CC7}" dt="2021-02-18T05:22:50.507" v="71"/>
          <ac:spMkLst>
            <pc:docMk/>
            <pc:sldMk cId="824922097" sldId="324"/>
            <ac:spMk id="35" creationId="{564BAEDA-66D0-404A-B9FF-D7E2F5F61B68}"/>
          </ac:spMkLst>
        </pc:spChg>
        <pc:spChg chg="add mod">
          <ac:chgData name="Fang" userId="cb0759a3-edcb-4a6c-9757-13ac474ed773" providerId="ADAL" clId="{0181DD1A-B176-42D9-9A11-13FA7A9C0CC7}" dt="2021-02-18T05:23:01.016" v="72"/>
          <ac:spMkLst>
            <pc:docMk/>
            <pc:sldMk cId="824922097" sldId="324"/>
            <ac:spMk id="40" creationId="{76198C68-B882-4880-B65B-D3FDC24BC48A}"/>
          </ac:spMkLst>
        </pc:spChg>
        <pc:spChg chg="add mod">
          <ac:chgData name="Fang" userId="cb0759a3-edcb-4a6c-9757-13ac474ed773" providerId="ADAL" clId="{0181DD1A-B176-42D9-9A11-13FA7A9C0CC7}" dt="2021-02-18T05:23:01.016" v="72"/>
          <ac:spMkLst>
            <pc:docMk/>
            <pc:sldMk cId="824922097" sldId="324"/>
            <ac:spMk id="41" creationId="{637502D8-C842-482F-84A8-495DF1FBFCB1}"/>
          </ac:spMkLst>
        </pc:spChg>
        <pc:spChg chg="add mod">
          <ac:chgData name="Fang" userId="cb0759a3-edcb-4a6c-9757-13ac474ed773" providerId="ADAL" clId="{0181DD1A-B176-42D9-9A11-13FA7A9C0CC7}" dt="2021-02-18T05:23:01.016" v="72"/>
          <ac:spMkLst>
            <pc:docMk/>
            <pc:sldMk cId="824922097" sldId="324"/>
            <ac:spMk id="42" creationId="{6A6F45CA-717B-4A23-9400-526FEA5BFA10}"/>
          </ac:spMkLst>
        </pc:spChg>
        <pc:spChg chg="add mod">
          <ac:chgData name="Fang" userId="cb0759a3-edcb-4a6c-9757-13ac474ed773" providerId="ADAL" clId="{0181DD1A-B176-42D9-9A11-13FA7A9C0CC7}" dt="2021-02-18T05:30:45.279" v="168" actId="20577"/>
          <ac:spMkLst>
            <pc:docMk/>
            <pc:sldMk cId="824922097" sldId="324"/>
            <ac:spMk id="43" creationId="{A8CC62F3-00DE-4C54-A92F-F8C4B781BE9B}"/>
          </ac:spMkLst>
        </pc:spChg>
        <pc:grpChg chg="add mod">
          <ac:chgData name="Fang" userId="cb0759a3-edcb-4a6c-9757-13ac474ed773" providerId="ADAL" clId="{0181DD1A-B176-42D9-9A11-13FA7A9C0CC7}" dt="2021-02-18T05:27:38.239" v="121" actId="207"/>
          <ac:grpSpMkLst>
            <pc:docMk/>
            <pc:sldMk cId="824922097" sldId="324"/>
            <ac:grpSpMk id="27" creationId="{8CA73303-8EDB-40D6-93C7-1151B639CD62}"/>
          </ac:grpSpMkLst>
        </pc:grpChg>
        <pc:grpChg chg="add mod">
          <ac:chgData name="Fang" userId="cb0759a3-edcb-4a6c-9757-13ac474ed773" providerId="ADAL" clId="{0181DD1A-B176-42D9-9A11-13FA7A9C0CC7}" dt="2021-02-18T05:27:38.239" v="121" actId="207"/>
          <ac:grpSpMkLst>
            <pc:docMk/>
            <pc:sldMk cId="824922097" sldId="324"/>
            <ac:grpSpMk id="30" creationId="{713E8C1A-73C6-4908-BB90-24AD9D44DD6E}"/>
          </ac:grpSpMkLst>
        </pc:grpChg>
        <pc:grpChg chg="add mod">
          <ac:chgData name="Fang" userId="cb0759a3-edcb-4a6c-9757-13ac474ed773" providerId="ADAL" clId="{0181DD1A-B176-42D9-9A11-13FA7A9C0CC7}" dt="2021-02-18T05:27:38.239" v="121" actId="207"/>
          <ac:grpSpMkLst>
            <pc:docMk/>
            <pc:sldMk cId="824922097" sldId="324"/>
            <ac:grpSpMk id="33" creationId="{FA47DF6E-608B-498A-9B5E-358F366173C7}"/>
          </ac:grpSpMkLst>
        </pc:grpChg>
        <pc:picChg chg="add del mod">
          <ac:chgData name="Fang" userId="cb0759a3-edcb-4a6c-9757-13ac474ed773" providerId="ADAL" clId="{0181DD1A-B176-42D9-9A11-13FA7A9C0CC7}" dt="2021-02-18T05:16:33.982" v="43" actId="478"/>
          <ac:picMkLst>
            <pc:docMk/>
            <pc:sldMk cId="824922097" sldId="324"/>
            <ac:picMk id="2" creationId="{BC71851B-077D-4A9E-93A1-671A79465DED}"/>
          </ac:picMkLst>
        </pc:picChg>
        <pc:picChg chg="add mod">
          <ac:chgData name="Fang" userId="cb0759a3-edcb-4a6c-9757-13ac474ed773" providerId="ADAL" clId="{0181DD1A-B176-42D9-9A11-13FA7A9C0CC7}" dt="2021-02-18T05:22:50.507" v="71"/>
          <ac:picMkLst>
            <pc:docMk/>
            <pc:sldMk cId="824922097" sldId="324"/>
            <ac:picMk id="36" creationId="{6A8F06ED-AE28-4390-87C1-040551B071EE}"/>
          </ac:picMkLst>
        </pc:picChg>
        <pc:picChg chg="add mod">
          <ac:chgData name="Fang" userId="cb0759a3-edcb-4a6c-9757-13ac474ed773" providerId="ADAL" clId="{0181DD1A-B176-42D9-9A11-13FA7A9C0CC7}" dt="2021-02-18T05:22:50.507" v="71"/>
          <ac:picMkLst>
            <pc:docMk/>
            <pc:sldMk cId="824922097" sldId="324"/>
            <ac:picMk id="37" creationId="{BD6518AC-5B2A-4E98-BEC9-6B3357B7B5A1}"/>
          </ac:picMkLst>
        </pc:picChg>
        <pc:picChg chg="add mod">
          <ac:chgData name="Fang" userId="cb0759a3-edcb-4a6c-9757-13ac474ed773" providerId="ADAL" clId="{0181DD1A-B176-42D9-9A11-13FA7A9C0CC7}" dt="2021-02-18T05:22:50.507" v="71"/>
          <ac:picMkLst>
            <pc:docMk/>
            <pc:sldMk cId="824922097" sldId="324"/>
            <ac:picMk id="38" creationId="{C4E045A3-EFB2-404B-9EF4-72A62A57855D}"/>
          </ac:picMkLst>
        </pc:picChg>
        <pc:picChg chg="add mod">
          <ac:chgData name="Fang" userId="cb0759a3-edcb-4a6c-9757-13ac474ed773" providerId="ADAL" clId="{0181DD1A-B176-42D9-9A11-13FA7A9C0CC7}" dt="2021-02-18T05:22:50.507" v="71"/>
          <ac:picMkLst>
            <pc:docMk/>
            <pc:sldMk cId="824922097" sldId="324"/>
            <ac:picMk id="39" creationId="{84358504-CD3D-48E7-A33E-6C67A68C6CBD}"/>
          </ac:picMkLst>
        </pc:picChg>
        <pc:picChg chg="add mod">
          <ac:chgData name="Fang" userId="cb0759a3-edcb-4a6c-9757-13ac474ed773" providerId="ADAL" clId="{0181DD1A-B176-42D9-9A11-13FA7A9C0CC7}" dt="2021-02-18T05:23:11.775" v="73"/>
          <ac:picMkLst>
            <pc:docMk/>
            <pc:sldMk cId="824922097" sldId="324"/>
            <ac:picMk id="44" creationId="{C74D59E0-0863-4CA4-9C1C-5AB939BC6DB4}"/>
          </ac:picMkLst>
        </pc:picChg>
      </pc:sldChg>
      <pc:sldChg chg="add del setBg">
        <pc:chgData name="Fang" userId="cb0759a3-edcb-4a6c-9757-13ac474ed773" providerId="ADAL" clId="{0181DD1A-B176-42D9-9A11-13FA7A9C0CC7}" dt="2021-02-18T05:17:54.357" v="53"/>
        <pc:sldMkLst>
          <pc:docMk/>
          <pc:sldMk cId="728422967" sldId="325"/>
        </pc:sldMkLst>
      </pc:sldChg>
      <pc:sldChg chg="add del setBg">
        <pc:chgData name="Fang" userId="cb0759a3-edcb-4a6c-9757-13ac474ed773" providerId="ADAL" clId="{0181DD1A-B176-42D9-9A11-13FA7A9C0CC7}" dt="2021-02-18T05:49:51.674" v="287"/>
        <pc:sldMkLst>
          <pc:docMk/>
          <pc:sldMk cId="985926369" sldId="325"/>
        </pc:sldMkLst>
      </pc:sldChg>
    </pc:docChg>
  </pc:docChgLst>
  <pc:docChgLst>
    <pc:chgData name="Yuan Kai Ma" userId="c0763bee-d8a8-4fd5-a973-33c69ba4c748" providerId="ADAL" clId="{73B61124-CD3E-4491-9927-20FDBC5BC422}"/>
    <pc:docChg chg="undo custSel modSld">
      <pc:chgData name="Yuan Kai Ma" userId="c0763bee-d8a8-4fd5-a973-33c69ba4c748" providerId="ADAL" clId="{73B61124-CD3E-4491-9927-20FDBC5BC422}" dt="2021-02-18T07:00:14.317" v="809" actId="20577"/>
      <pc:docMkLst>
        <pc:docMk/>
      </pc:docMkLst>
      <pc:sldChg chg="addSp delSp modSp mod">
        <pc:chgData name="Yuan Kai Ma" userId="c0763bee-d8a8-4fd5-a973-33c69ba4c748" providerId="ADAL" clId="{73B61124-CD3E-4491-9927-20FDBC5BC422}" dt="2021-02-18T07:00:14.317" v="809" actId="20577"/>
        <pc:sldMkLst>
          <pc:docMk/>
          <pc:sldMk cId="2380955764" sldId="265"/>
        </pc:sldMkLst>
        <pc:spChg chg="add del mod">
          <ac:chgData name="Yuan Kai Ma" userId="c0763bee-d8a8-4fd5-a973-33c69ba4c748" providerId="ADAL" clId="{73B61124-CD3E-4491-9927-20FDBC5BC422}" dt="2021-02-18T05:26:18.642" v="3" actId="478"/>
          <ac:spMkLst>
            <pc:docMk/>
            <pc:sldMk cId="2380955764" sldId="265"/>
            <ac:spMk id="2" creationId="{08EC457C-3ACA-4A79-9935-11873EAFD202}"/>
          </ac:spMkLst>
        </pc:spChg>
        <pc:spChg chg="add del mod">
          <ac:chgData name="Yuan Kai Ma" userId="c0763bee-d8a8-4fd5-a973-33c69ba4c748" providerId="ADAL" clId="{73B61124-CD3E-4491-9927-20FDBC5BC422}" dt="2021-02-18T05:26:23.099" v="5"/>
          <ac:spMkLst>
            <pc:docMk/>
            <pc:sldMk cId="2380955764" sldId="265"/>
            <ac:spMk id="3" creationId="{F94C7731-61EB-48BB-9784-9EF8C64334EE}"/>
          </ac:spMkLst>
        </pc:spChg>
        <pc:spChg chg="mod">
          <ac:chgData name="Yuan Kai Ma" userId="c0763bee-d8a8-4fd5-a973-33c69ba4c748" providerId="ADAL" clId="{73B61124-CD3E-4491-9927-20FDBC5BC422}" dt="2021-02-18T07:00:14.317" v="809" actId="20577"/>
          <ac:spMkLst>
            <pc:docMk/>
            <pc:sldMk cId="2380955764" sldId="265"/>
            <ac:spMk id="374" creationId="{0E377DCD-6B17-4291-B470-EC5EB7E5CD95}"/>
          </ac:spMkLst>
        </pc:spChg>
      </pc:sldChg>
      <pc:sldChg chg="modSp mod">
        <pc:chgData name="Yuan Kai Ma" userId="c0763bee-d8a8-4fd5-a973-33c69ba4c748" providerId="ADAL" clId="{73B61124-CD3E-4491-9927-20FDBC5BC422}" dt="2021-02-18T05:43:44.451" v="189" actId="20577"/>
        <pc:sldMkLst>
          <pc:docMk/>
          <pc:sldMk cId="4033222212" sldId="314"/>
        </pc:sldMkLst>
        <pc:spChg chg="mod">
          <ac:chgData name="Yuan Kai Ma" userId="c0763bee-d8a8-4fd5-a973-33c69ba4c748" providerId="ADAL" clId="{73B61124-CD3E-4491-9927-20FDBC5BC422}" dt="2021-02-18T05:43:44.451" v="189" actId="20577"/>
          <ac:spMkLst>
            <pc:docMk/>
            <pc:sldMk cId="4033222212" sldId="314"/>
            <ac:spMk id="3" creationId="{B2FE4EC8-526F-4B62-BA22-AD606D6918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57E57-35BA-1944-9989-03A1D9F933C2}" type="datetimeFigureOut">
              <a:t>2/18/2021</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8A9F8-9560-9743-AE3D-EC4B3B8AF971}" type="slidenum">
              <a:t>‹#›</a:t>
            </a:fld>
            <a:endParaRPr lang="en-LT"/>
          </a:p>
        </p:txBody>
      </p:sp>
    </p:spTree>
    <p:extLst>
      <p:ext uri="{BB962C8B-B14F-4D97-AF65-F5344CB8AC3E}">
        <p14:creationId xmlns:p14="http://schemas.microsoft.com/office/powerpoint/2010/main" val="58840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748A9F8-9560-9743-AE3D-EC4B3B8AF971}" type="slidenum">
              <a:rPr lang="en-US" altLang="zh-CN" smtClean="0"/>
              <a:t>2</a:t>
            </a:fld>
            <a:endParaRPr lang="zh-CN" altLang="en-US"/>
          </a:p>
        </p:txBody>
      </p:sp>
    </p:spTree>
    <p:extLst>
      <p:ext uri="{BB962C8B-B14F-4D97-AF65-F5344CB8AC3E}">
        <p14:creationId xmlns:p14="http://schemas.microsoft.com/office/powerpoint/2010/main" val="296668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K-Means Algorithms</a:t>
            </a:r>
          </a:p>
          <a:p>
            <a:pPr marL="0" indent="0">
              <a:buFont typeface="Arial" panose="020B0604020202020204" pitchFamily="34" charset="0"/>
              <a:buNone/>
            </a:pPr>
            <a:endParaRPr lang="en-CA"/>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In the k-means model, we conduct PCA for feature selection and then used Elbow score to select the six optimal clusters.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Then within each cluster the </a:t>
            </a:r>
            <a:r>
              <a:rPr lang="en-CA" err="1"/>
              <a:t>animes</a:t>
            </a:r>
            <a:r>
              <a:rPr lang="en-CA"/>
              <a:t> sorted by </a:t>
            </a:r>
            <a:r>
              <a:rPr lang="en-CA" err="1"/>
              <a:t>user_ratings</a:t>
            </a:r>
            <a:endParaRPr lang="en-CA"/>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The final 10 recommendations will be pulled from the cluster based on target Anime rating upwards similarity</a:t>
            </a:r>
          </a:p>
          <a:p>
            <a:endParaRPr lang="en-CA"/>
          </a:p>
        </p:txBody>
      </p:sp>
      <p:sp>
        <p:nvSpPr>
          <p:cNvPr id="4" name="Slide Number Placeholder 3"/>
          <p:cNvSpPr>
            <a:spLocks noGrp="1"/>
          </p:cNvSpPr>
          <p:nvPr>
            <p:ph type="sldNum" sz="quarter" idx="5"/>
          </p:nvPr>
        </p:nvSpPr>
        <p:spPr/>
        <p:txBody>
          <a:bodyPr/>
          <a:lstStyle/>
          <a:p>
            <a:fld id="{0748A9F8-9560-9743-AE3D-EC4B3B8AF971}" type="slidenum">
              <a:rPr lang="en-CA" smtClean="0"/>
              <a:t>22</a:t>
            </a:fld>
            <a:endParaRPr lang="en-CA"/>
          </a:p>
        </p:txBody>
      </p:sp>
    </p:spTree>
    <p:extLst>
      <p:ext uri="{BB962C8B-B14F-4D97-AF65-F5344CB8AC3E}">
        <p14:creationId xmlns:p14="http://schemas.microsoft.com/office/powerpoint/2010/main" val="3480869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24</a:t>
            </a:fld>
            <a:endParaRPr lang="en-LT"/>
          </a:p>
        </p:txBody>
      </p:sp>
    </p:spTree>
    <p:extLst>
      <p:ext uri="{BB962C8B-B14F-4D97-AF65-F5344CB8AC3E}">
        <p14:creationId xmlns:p14="http://schemas.microsoft.com/office/powerpoint/2010/main" val="1093876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number of community members that are in this anime</a:t>
            </a:r>
          </a:p>
        </p:txBody>
      </p:sp>
      <p:sp>
        <p:nvSpPr>
          <p:cNvPr id="4" name="Slide Number Placeholder 3"/>
          <p:cNvSpPr>
            <a:spLocks noGrp="1"/>
          </p:cNvSpPr>
          <p:nvPr>
            <p:ph type="sldNum" sz="quarter" idx="5"/>
          </p:nvPr>
        </p:nvSpPr>
        <p:spPr/>
        <p:txBody>
          <a:bodyPr/>
          <a:lstStyle/>
          <a:p>
            <a:fld id="{0748A9F8-9560-9743-AE3D-EC4B3B8AF971}" type="slidenum">
              <a:rPr lang="en-US"/>
              <a:t>10</a:t>
            </a:fld>
            <a:endParaRPr lang="en-US"/>
          </a:p>
        </p:txBody>
      </p:sp>
    </p:spTree>
    <p:extLst>
      <p:ext uri="{BB962C8B-B14F-4D97-AF65-F5344CB8AC3E}">
        <p14:creationId xmlns:p14="http://schemas.microsoft.com/office/powerpoint/2010/main" val="2003836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748A9F8-9560-9743-AE3D-EC4B3B8AF971}" type="slidenum">
              <a:rPr lang="en-CA" smtClean="0"/>
              <a:t>11</a:t>
            </a:fld>
            <a:endParaRPr lang="en-CA"/>
          </a:p>
        </p:txBody>
      </p:sp>
    </p:spTree>
    <p:extLst>
      <p:ext uri="{BB962C8B-B14F-4D97-AF65-F5344CB8AC3E}">
        <p14:creationId xmlns:p14="http://schemas.microsoft.com/office/powerpoint/2010/main" val="587920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748A9F8-9560-9743-AE3D-EC4B3B8AF971}" type="slidenum">
              <a:rPr lang="en-US" altLang="zh-CN" smtClean="0"/>
              <a:t>14</a:t>
            </a:fld>
            <a:endParaRPr lang="zh-CN" altLang="en-US"/>
          </a:p>
        </p:txBody>
      </p:sp>
    </p:spTree>
    <p:extLst>
      <p:ext uri="{BB962C8B-B14F-4D97-AF65-F5344CB8AC3E}">
        <p14:creationId xmlns:p14="http://schemas.microsoft.com/office/powerpoint/2010/main" val="2334901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encourage the website to have more high quality anime and will also have more members and increase user </a:t>
            </a:r>
            <a:r>
              <a:rPr lang="en-US" err="1">
                <a:cs typeface="Calibri"/>
              </a:rPr>
              <a:t>interation</a:t>
            </a:r>
            <a:r>
              <a:rPr lang="en-US">
                <a:cs typeface="Calibri"/>
              </a:rPr>
              <a:t> and satisfaction</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748A9F8-9560-9743-AE3D-EC4B3B8AF971}" type="slidenum">
              <a:rPr lang="en-US"/>
              <a:t>16</a:t>
            </a:fld>
            <a:endParaRPr lang="en-US"/>
          </a:p>
        </p:txBody>
      </p:sp>
    </p:spTree>
    <p:extLst>
      <p:ext uri="{BB962C8B-B14F-4D97-AF65-F5344CB8AC3E}">
        <p14:creationId xmlns:p14="http://schemas.microsoft.com/office/powerpoint/2010/main" val="2505791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a:t>Type of Sys</a:t>
            </a:r>
          </a:p>
          <a:p>
            <a:endParaRPr lang="en-CA" altLang="zh-CN"/>
          </a:p>
          <a:p>
            <a:pPr marL="171450" indent="-171450">
              <a:buFontTx/>
              <a:buChar char="-"/>
            </a:pPr>
            <a:r>
              <a:rPr lang="en-US" altLang="zh-CN"/>
              <a:t>The recommendation system can be divided into two categories. They are content based system and collaborative based system</a:t>
            </a:r>
          </a:p>
          <a:p>
            <a:pPr marL="171450" indent="-171450">
              <a:buFontTx/>
              <a:buChar char="-"/>
            </a:pPr>
            <a:r>
              <a:rPr lang="en-US" altLang="zh-CN"/>
              <a:t>Firstly, The content-based filtering is based on the data provided for the product, provide the recommendation based on the similarity between items</a:t>
            </a:r>
          </a:p>
          <a:p>
            <a:pPr marL="171450" indent="-171450">
              <a:buFontTx/>
              <a:buChar char="-"/>
            </a:pPr>
            <a:r>
              <a:rPr lang="en-US" altLang="zh-CN"/>
              <a:t>As for collaborative, It provides recommendation based on users’ behavior and similar decision made by other users. </a:t>
            </a:r>
          </a:p>
          <a:p>
            <a:pPr marL="171450" indent="-171450">
              <a:buFontTx/>
              <a:buChar char="-"/>
            </a:pPr>
            <a:r>
              <a:rPr lang="en-US" altLang="zh-CN"/>
              <a:t>Our recommendation system apply collaborative filtering method, and we will introduce our three different types models in detailed.</a:t>
            </a:r>
          </a:p>
          <a:p>
            <a:endParaRPr lang="en-CA" altLang="zh-CN"/>
          </a:p>
          <a:p>
            <a:r>
              <a:rPr lang="en-CA" altLang="zh-CN"/>
              <a:t>Algorithms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a:t>We build an unsupervised KNN model which apply cosine similarity to provide the recommendation. As the graph shown on the right side, the more similar the two items are, the cosine value will more approach to 1</a:t>
            </a:r>
            <a:endParaRPr lang="en-CA" altLang="zh-CN"/>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a:t>In the k-means model, we conduct PCA for feature selection and then used Elbow score to select the seven optimal clusters. final 10 recommendations will be pulled from the cluster based on target Anime rating upwards similarity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a:t>In the correlation model, we used Pearson R score to select the most related anime. </a:t>
            </a:r>
          </a:p>
          <a:p>
            <a:pPr marL="171450" indent="-171450">
              <a:buFont typeface="Arial" panose="020B0604020202020204" pitchFamily="34" charset="0"/>
              <a:buChar char="•"/>
            </a:pPr>
            <a:endParaRPr lang="en-CA" altLang="zh-CN"/>
          </a:p>
          <a:p>
            <a:endParaRPr lang="en-CA" altLang="zh-CN"/>
          </a:p>
          <a:p>
            <a:r>
              <a:rPr lang="en-CA" altLang="zh-CN"/>
              <a:t>Results</a:t>
            </a:r>
          </a:p>
          <a:p>
            <a:endParaRPr lang="en-CA" altLang="zh-CN"/>
          </a:p>
          <a:p>
            <a:r>
              <a:rPr lang="en-CA" altLang="zh-CN"/>
              <a:t>Due to the difference of algorithms, Three results are </a:t>
            </a:r>
            <a:r>
              <a:rPr lang="en-US" altLang="zh-CN"/>
              <a:t>not completely same with each other</a:t>
            </a:r>
            <a:r>
              <a:rPr lang="en-CA" altLang="zh-CN"/>
              <a:t>. It’s very subjective to decide which one is better. We found a python library called “surprise” which use to evaluate the performance of recommendation system with different algorithm. In the later stage, we will dive deeper into this part to continue improve our recommend system and select one as our favorite. </a:t>
            </a:r>
          </a:p>
          <a:p>
            <a:endParaRPr lang="en-CA"/>
          </a:p>
          <a:p>
            <a:endParaRPr lang="en-CA" altLang="zh-CN"/>
          </a:p>
          <a:p>
            <a:endParaRPr lang="en-CA" altLang="zh-CN"/>
          </a:p>
          <a:p>
            <a:endParaRPr lang="en-CA" altLang="zh-CN"/>
          </a:p>
          <a:p>
            <a:endParaRPr lang="en-CA" altLang="zh-CN"/>
          </a:p>
          <a:p>
            <a:endParaRPr lang="en-CA" altLang="zh-CN"/>
          </a:p>
          <a:p>
            <a:endParaRPr lang="en-CA" altLang="zh-CN"/>
          </a:p>
          <a:p>
            <a:endParaRPr lang="en-CA" altLang="zh-CN"/>
          </a:p>
          <a:p>
            <a:r>
              <a:rPr lang="en-CA" altLang="zh-CN"/>
              <a:t>Evaluation </a:t>
            </a:r>
          </a:p>
          <a:p>
            <a:endParaRPr lang="en-CA" altLang="zh-CN"/>
          </a:p>
          <a:p>
            <a:r>
              <a:rPr lang="en-CA" altLang="zh-CN"/>
              <a:t>In our research, we find a python library call “surprise” which build to evaluate recommendation system. The package allow us to use RMSE(</a:t>
            </a:r>
            <a:r>
              <a:rPr lang="en-CA" altLang="zh-CN" b="1" i="0">
                <a:solidFill>
                  <a:srgbClr val="202124"/>
                </a:solidFill>
                <a:effectLst/>
                <a:latin typeface="arial" panose="020B0604020202020204" pitchFamily="34" charset="0"/>
              </a:rPr>
              <a:t>Root Mean Square Error)</a:t>
            </a:r>
            <a:r>
              <a:rPr lang="en-CA" altLang="zh-CN"/>
              <a:t> and MAE (mean average error) to evaluate the recommendation system</a:t>
            </a:r>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p:txBody>
      </p:sp>
      <p:sp>
        <p:nvSpPr>
          <p:cNvPr id="4" name="Slide Number Placeholder 3"/>
          <p:cNvSpPr>
            <a:spLocks noGrp="1"/>
          </p:cNvSpPr>
          <p:nvPr>
            <p:ph type="sldNum" sz="quarter" idx="5"/>
          </p:nvPr>
        </p:nvSpPr>
        <p:spPr/>
        <p:txBody>
          <a:bodyPr/>
          <a:lstStyle/>
          <a:p>
            <a:fld id="{0748A9F8-9560-9743-AE3D-EC4B3B8AF971}" type="slidenum">
              <a:rPr lang="en-CA" smtClean="0"/>
              <a:t>18</a:t>
            </a:fld>
            <a:endParaRPr lang="en-CA"/>
          </a:p>
        </p:txBody>
      </p:sp>
    </p:spTree>
    <p:extLst>
      <p:ext uri="{BB962C8B-B14F-4D97-AF65-F5344CB8AC3E}">
        <p14:creationId xmlns:p14="http://schemas.microsoft.com/office/powerpoint/2010/main" val="3145429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zh-CN"/>
              <a:t>The recommendation system can be divided into two categories. They are content based system and collaborative based system</a:t>
            </a:r>
          </a:p>
          <a:p>
            <a:pPr marL="171450" indent="-171450">
              <a:buFontTx/>
              <a:buChar char="-"/>
            </a:pPr>
            <a:r>
              <a:rPr lang="en-US" altLang="zh-CN"/>
              <a:t>Firstly, The content-based filtering is based on the data provided for the product, provide the recommendation based on the similarity between items</a:t>
            </a:r>
          </a:p>
          <a:p>
            <a:pPr marL="171450" indent="-171450">
              <a:buFontTx/>
              <a:buChar char="-"/>
            </a:pPr>
            <a:r>
              <a:rPr lang="en-US" altLang="zh-CN"/>
              <a:t>As for collaborative, It provides recommendation based on users’ behavior and similar decision made by other users. </a:t>
            </a:r>
          </a:p>
          <a:p>
            <a:pPr marL="171450" indent="-171450">
              <a:buFontTx/>
              <a:buChar char="-"/>
            </a:pPr>
            <a:r>
              <a:rPr lang="en-US" altLang="zh-CN"/>
              <a:t>Our recommendation system apply collaborative filtering method, and we will introduce our three different types models in detailed.</a:t>
            </a:r>
          </a:p>
        </p:txBody>
      </p:sp>
      <p:sp>
        <p:nvSpPr>
          <p:cNvPr id="4" name="Slide Number Placeholder 3"/>
          <p:cNvSpPr>
            <a:spLocks noGrp="1"/>
          </p:cNvSpPr>
          <p:nvPr>
            <p:ph type="sldNum" sz="quarter" idx="5"/>
          </p:nvPr>
        </p:nvSpPr>
        <p:spPr/>
        <p:txBody>
          <a:bodyPr/>
          <a:lstStyle/>
          <a:p>
            <a:fld id="{0748A9F8-9560-9743-AE3D-EC4B3B8AF971}" type="slidenum">
              <a:rPr lang="en-US" altLang="zh-CN" smtClean="0"/>
              <a:t>19</a:t>
            </a:fld>
            <a:endParaRPr lang="zh-CN" altLang="en-US"/>
          </a:p>
        </p:txBody>
      </p:sp>
    </p:spTree>
    <p:extLst>
      <p:ext uri="{BB962C8B-B14F-4D97-AF65-F5344CB8AC3E}">
        <p14:creationId xmlns:p14="http://schemas.microsoft.com/office/powerpoint/2010/main" val="309216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We build an unsupervised KNN model which apply cosine similarity to provide the recommendation. As the graph shown on the right side, the more similar the two items are, the cosine value will more approach to 1</a:t>
            </a:r>
            <a:endParaRPr lang="zh-CN" altLang="en-US"/>
          </a:p>
        </p:txBody>
      </p:sp>
      <p:sp>
        <p:nvSpPr>
          <p:cNvPr id="4" name="Slide Number Placeholder 3"/>
          <p:cNvSpPr>
            <a:spLocks noGrp="1"/>
          </p:cNvSpPr>
          <p:nvPr>
            <p:ph type="sldNum" sz="quarter" idx="5"/>
          </p:nvPr>
        </p:nvSpPr>
        <p:spPr/>
        <p:txBody>
          <a:bodyPr/>
          <a:lstStyle/>
          <a:p>
            <a:fld id="{0748A9F8-9560-9743-AE3D-EC4B3B8AF971}" type="slidenum">
              <a:rPr lang="en-US" altLang="zh-CN" smtClean="0"/>
              <a:t>20</a:t>
            </a:fld>
            <a:endParaRPr lang="zh-CN" altLang="en-US"/>
          </a:p>
        </p:txBody>
      </p:sp>
    </p:spTree>
    <p:extLst>
      <p:ext uri="{BB962C8B-B14F-4D97-AF65-F5344CB8AC3E}">
        <p14:creationId xmlns:p14="http://schemas.microsoft.com/office/powerpoint/2010/main" val="2458529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K-Means Algorithms</a:t>
            </a:r>
          </a:p>
          <a:p>
            <a:pPr marL="0" indent="0">
              <a:buFont typeface="Arial" panose="020B0604020202020204" pitchFamily="34" charset="0"/>
              <a:buNone/>
            </a:pPr>
            <a:endParaRPr lang="en-CA"/>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In the k-means model, we conduct PCA for feature selection and then used Elbow score to select the seven optimal clusters.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Then within each cluster the </a:t>
            </a:r>
            <a:r>
              <a:rPr lang="en-CA" err="1"/>
              <a:t>animes</a:t>
            </a:r>
            <a:r>
              <a:rPr lang="en-CA"/>
              <a:t> sorted by </a:t>
            </a:r>
            <a:r>
              <a:rPr lang="en-CA" err="1"/>
              <a:t>user_ratings</a:t>
            </a:r>
            <a:endParaRPr lang="en-CA"/>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The final 10 recommendations will be pulled from the cluster based on target Anime rating upwards similarity</a:t>
            </a:r>
          </a:p>
          <a:p>
            <a:endParaRPr lang="en-CA"/>
          </a:p>
        </p:txBody>
      </p:sp>
      <p:sp>
        <p:nvSpPr>
          <p:cNvPr id="4" name="Slide Number Placeholder 3"/>
          <p:cNvSpPr>
            <a:spLocks noGrp="1"/>
          </p:cNvSpPr>
          <p:nvPr>
            <p:ph type="sldNum" sz="quarter" idx="5"/>
          </p:nvPr>
        </p:nvSpPr>
        <p:spPr/>
        <p:txBody>
          <a:bodyPr/>
          <a:lstStyle/>
          <a:p>
            <a:fld id="{0748A9F8-9560-9743-AE3D-EC4B3B8AF971}" type="slidenum">
              <a:rPr lang="en-CA" smtClean="0"/>
              <a:t>21</a:t>
            </a:fld>
            <a:endParaRPr lang="en-CA"/>
          </a:p>
        </p:txBody>
      </p:sp>
    </p:spTree>
    <p:extLst>
      <p:ext uri="{BB962C8B-B14F-4D97-AF65-F5344CB8AC3E}">
        <p14:creationId xmlns:p14="http://schemas.microsoft.com/office/powerpoint/2010/main" val="3422259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F6AB98E-06ED-244E-981C-8D5EDD09A1DD}" type="datetimeFigureOut">
              <a:rPr lang="en-CA" smtClean="0"/>
              <a:t>2021-02-18</a:t>
            </a:fld>
            <a:endParaRPr lang="en-CA"/>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378452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6AB98E-06ED-244E-981C-8D5EDD09A1DD}" type="datetimeFigureOut">
              <a:rPr lang="en-CA" smtClean="0"/>
              <a:t>2021-02-18</a:t>
            </a:fld>
            <a:endParaRPr lang="en-CA"/>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1895431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6AB98E-06ED-244E-981C-8D5EDD09A1DD}" type="datetimeFigureOut">
              <a:rPr lang="en-CA" smtClean="0"/>
              <a:t>2021-02-18</a:t>
            </a:fld>
            <a:endParaRPr lang="en-CA"/>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13347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6AB98E-06ED-244E-981C-8D5EDD09A1DD}" type="datetimeFigureOut">
              <a:rPr lang="en-CA" smtClean="0"/>
              <a:t>2021-02-18</a:t>
            </a:fld>
            <a:endParaRPr lang="en-CA"/>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3003589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6AB98E-06ED-244E-981C-8D5EDD09A1DD}" type="datetimeFigureOut">
              <a:rPr lang="en-CA" smtClean="0"/>
              <a:t>2021-02-18</a:t>
            </a:fld>
            <a:endParaRPr lang="en-CA"/>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3522658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F6AB98E-06ED-244E-981C-8D5EDD09A1DD}" type="datetimeFigureOut">
              <a:rPr lang="en-CA" smtClean="0"/>
              <a:t>2021-02-18</a:t>
            </a:fld>
            <a:endParaRPr lang="en-CA"/>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1025423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6AB98E-06ED-244E-981C-8D5EDD09A1DD}" type="datetimeFigureOut">
              <a:rPr lang="en-CA" smtClean="0"/>
              <a:t>2021-02-18</a:t>
            </a:fld>
            <a:endParaRPr lang="en-CA"/>
          </a:p>
        </p:txBody>
      </p:sp>
      <p:sp>
        <p:nvSpPr>
          <p:cNvPr id="8" name="Footer Placeholder 7"/>
          <p:cNvSpPr>
            <a:spLocks noGrp="1"/>
          </p:cNvSpPr>
          <p:nvPr>
            <p:ph type="ftr" sz="quarter" idx="11"/>
          </p:nvPr>
        </p:nvSpPr>
        <p:spPr/>
        <p:txBody>
          <a:bodyPr/>
          <a:lstStyle/>
          <a:p>
            <a:endParaRPr lang="en-LT"/>
          </a:p>
        </p:txBody>
      </p:sp>
      <p:sp>
        <p:nvSpPr>
          <p:cNvPr id="9" name="Slide Number Placeholder 8"/>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41752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F6AB98E-06ED-244E-981C-8D5EDD09A1DD}" type="datetimeFigureOut">
              <a:rPr lang="en-CA" smtClean="0"/>
              <a:t>2021-02-18</a:t>
            </a:fld>
            <a:endParaRPr lang="en-CA"/>
          </a:p>
        </p:txBody>
      </p:sp>
      <p:sp>
        <p:nvSpPr>
          <p:cNvPr id="4" name="Footer Placeholder 3"/>
          <p:cNvSpPr>
            <a:spLocks noGrp="1"/>
          </p:cNvSpPr>
          <p:nvPr>
            <p:ph type="ftr" sz="quarter" idx="11"/>
          </p:nvPr>
        </p:nvSpPr>
        <p:spPr/>
        <p:txBody>
          <a:bodyPr/>
          <a:lstStyle/>
          <a:p>
            <a:endParaRPr lang="en-LT"/>
          </a:p>
        </p:txBody>
      </p:sp>
      <p:sp>
        <p:nvSpPr>
          <p:cNvPr id="5" name="Slide Number Placeholder 4"/>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2631899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AB98E-06ED-244E-981C-8D5EDD09A1DD}" type="datetimeFigureOut">
              <a:rPr lang="en-CA" smtClean="0"/>
              <a:t>2021-02-18</a:t>
            </a:fld>
            <a:endParaRPr lang="en-CA"/>
          </a:p>
        </p:txBody>
      </p:sp>
      <p:sp>
        <p:nvSpPr>
          <p:cNvPr id="3" name="Footer Placeholder 2"/>
          <p:cNvSpPr>
            <a:spLocks noGrp="1"/>
          </p:cNvSpPr>
          <p:nvPr>
            <p:ph type="ftr" sz="quarter" idx="11"/>
          </p:nvPr>
        </p:nvSpPr>
        <p:spPr/>
        <p:txBody>
          <a:bodyPr/>
          <a:lstStyle/>
          <a:p>
            <a:endParaRPr lang="en-LT"/>
          </a:p>
        </p:txBody>
      </p:sp>
      <p:sp>
        <p:nvSpPr>
          <p:cNvPr id="4" name="Slide Number Placeholder 3"/>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3030416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AB98E-06ED-244E-981C-8D5EDD09A1DD}" type="datetimeFigureOut">
              <a:rPr lang="en-CA" smtClean="0"/>
              <a:t>2021-02-18</a:t>
            </a:fld>
            <a:endParaRPr lang="en-CA"/>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167703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AB98E-06ED-244E-981C-8D5EDD09A1DD}" type="datetimeFigureOut">
              <a:rPr lang="en-CA" smtClean="0"/>
              <a:t>2021-02-18</a:t>
            </a:fld>
            <a:endParaRPr lang="en-CA"/>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2777310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6AB98E-06ED-244E-981C-8D5EDD09A1DD}" type="datetimeFigureOut">
              <a:rPr lang="en-CA" smtClean="0"/>
              <a:t>2021-02-18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54021-B7F5-ED46-B19B-FD5F14D6394D}" type="slidenum">
              <a:rPr lang="en-CA" smtClean="0"/>
              <a:t>‹#›</a:t>
            </a:fld>
            <a:endParaRPr lang="en-CA"/>
          </a:p>
        </p:txBody>
      </p:sp>
    </p:spTree>
    <p:extLst>
      <p:ext uri="{BB962C8B-B14F-4D97-AF65-F5344CB8AC3E}">
        <p14:creationId xmlns:p14="http://schemas.microsoft.com/office/powerpoint/2010/main" val="32853919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slide" Target="slide3.xml"/><Relationship Id="rId26" Type="http://schemas.openxmlformats.org/officeDocument/2006/relationships/image" Target="../media/image33.svg"/><Relationship Id="rId3" Type="http://schemas.openxmlformats.org/officeDocument/2006/relationships/image" Target="../media/image5.svg"/><Relationship Id="rId21" Type="http://schemas.openxmlformats.org/officeDocument/2006/relationships/slide" Target="slide23.xml"/><Relationship Id="rId7" Type="http://schemas.openxmlformats.org/officeDocument/2006/relationships/image" Target="../media/image9.svg"/><Relationship Id="rId12" Type="http://schemas.openxmlformats.org/officeDocument/2006/relationships/slide" Target="slide8.xml"/><Relationship Id="rId17" Type="http://schemas.openxmlformats.org/officeDocument/2006/relationships/image" Target="../media/image55.svg"/><Relationship Id="rId25" Type="http://schemas.openxmlformats.org/officeDocument/2006/relationships/image" Target="../media/image32.png"/><Relationship Id="rId2" Type="http://schemas.openxmlformats.org/officeDocument/2006/relationships/image" Target="../media/image4.png"/><Relationship Id="rId16" Type="http://schemas.openxmlformats.org/officeDocument/2006/relationships/image" Target="../media/image22.png"/><Relationship Id="rId20" Type="http://schemas.openxmlformats.org/officeDocument/2006/relationships/image" Target="../media/image19.svg"/><Relationship Id="rId29" Type="http://schemas.openxmlformats.org/officeDocument/2006/relationships/image" Target="../media/image56.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slide" Target="slide2.xml"/><Relationship Id="rId5" Type="http://schemas.openxmlformats.org/officeDocument/2006/relationships/image" Target="../media/image7.svg"/><Relationship Id="rId15" Type="http://schemas.openxmlformats.org/officeDocument/2006/relationships/slide" Target="slide13.xml"/><Relationship Id="rId23" Type="http://schemas.openxmlformats.org/officeDocument/2006/relationships/image" Target="../media/image21.svg"/><Relationship Id="rId28" Type="http://schemas.openxmlformats.org/officeDocument/2006/relationships/image" Target="../media/image35.sv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5.svg"/><Relationship Id="rId22" Type="http://schemas.openxmlformats.org/officeDocument/2006/relationships/image" Target="../media/image20.png"/><Relationship Id="rId27" Type="http://schemas.openxmlformats.org/officeDocument/2006/relationships/image" Target="../media/image24.png"/><Relationship Id="rId30" Type="http://schemas.openxmlformats.org/officeDocument/2006/relationships/image" Target="../media/image57.svg"/></Relationships>
</file>

<file path=ppt/slides/_rels/slide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slide" Target="slide3.xml"/><Relationship Id="rId26" Type="http://schemas.openxmlformats.org/officeDocument/2006/relationships/image" Target="../media/image33.svg"/><Relationship Id="rId3" Type="http://schemas.openxmlformats.org/officeDocument/2006/relationships/image" Target="../media/image5.svg"/><Relationship Id="rId21" Type="http://schemas.openxmlformats.org/officeDocument/2006/relationships/slide" Target="slide23.xml"/><Relationship Id="rId7" Type="http://schemas.openxmlformats.org/officeDocument/2006/relationships/image" Target="../media/image9.svg"/><Relationship Id="rId12" Type="http://schemas.openxmlformats.org/officeDocument/2006/relationships/slide" Target="slide8.xml"/><Relationship Id="rId17" Type="http://schemas.openxmlformats.org/officeDocument/2006/relationships/image" Target="../media/image55.svg"/><Relationship Id="rId25" Type="http://schemas.openxmlformats.org/officeDocument/2006/relationships/image" Target="../media/image32.png"/><Relationship Id="rId2" Type="http://schemas.openxmlformats.org/officeDocument/2006/relationships/image" Target="../media/image4.png"/><Relationship Id="rId16" Type="http://schemas.openxmlformats.org/officeDocument/2006/relationships/image" Target="../media/image22.png"/><Relationship Id="rId20" Type="http://schemas.openxmlformats.org/officeDocument/2006/relationships/image" Target="../media/image19.svg"/><Relationship Id="rId29" Type="http://schemas.openxmlformats.org/officeDocument/2006/relationships/image" Target="../media/image35.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slide" Target="slide2.xml"/><Relationship Id="rId5" Type="http://schemas.openxmlformats.org/officeDocument/2006/relationships/image" Target="../media/image7.svg"/><Relationship Id="rId15" Type="http://schemas.openxmlformats.org/officeDocument/2006/relationships/slide" Target="slide13.xml"/><Relationship Id="rId23" Type="http://schemas.openxmlformats.org/officeDocument/2006/relationships/image" Target="../media/image21.svg"/><Relationship Id="rId28" Type="http://schemas.openxmlformats.org/officeDocument/2006/relationships/image" Target="../media/image24.pn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5.svg"/><Relationship Id="rId22" Type="http://schemas.openxmlformats.org/officeDocument/2006/relationships/image" Target="../media/image20.png"/><Relationship Id="rId27" Type="http://schemas.openxmlformats.org/officeDocument/2006/relationships/image" Target="../media/image61.svg"/></Relationships>
</file>

<file path=ppt/slides/_rels/slide18.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62.png"/><Relationship Id="rId7" Type="http://schemas.openxmlformats.org/officeDocument/2006/relationships/slide" Target="slide1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5.jpeg"/><Relationship Id="rId5" Type="http://schemas.openxmlformats.org/officeDocument/2006/relationships/image" Target="../media/image63.png"/><Relationship Id="rId10" Type="http://schemas.openxmlformats.org/officeDocument/2006/relationships/slide" Target="slide22.xml"/><Relationship Id="rId4" Type="http://schemas.microsoft.com/office/2007/relationships/hdphoto" Target="../media/hdphoto3.wdp"/><Relationship Id="rId9" Type="http://schemas.openxmlformats.org/officeDocument/2006/relationships/slide" Target="slide21.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64.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13" Type="http://schemas.openxmlformats.org/officeDocument/2006/relationships/slide" Target="slide8.xml"/><Relationship Id="rId18" Type="http://schemas.openxmlformats.org/officeDocument/2006/relationships/image" Target="../media/image17.svg"/><Relationship Id="rId26" Type="http://schemas.openxmlformats.org/officeDocument/2006/relationships/image" Target="../media/image22.png"/><Relationship Id="rId3" Type="http://schemas.openxmlformats.org/officeDocument/2006/relationships/image" Target="../media/image4.png"/><Relationship Id="rId21" Type="http://schemas.openxmlformats.org/officeDocument/2006/relationships/image" Target="../media/image19.svg"/><Relationship Id="rId34" Type="http://schemas.openxmlformats.org/officeDocument/2006/relationships/image" Target="../media/image30.jpe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6.png"/><Relationship Id="rId25" Type="http://schemas.openxmlformats.org/officeDocument/2006/relationships/slide" Target="slide2.xml"/><Relationship Id="rId33" Type="http://schemas.openxmlformats.org/officeDocument/2006/relationships/image" Target="../media/image29.jpeg"/><Relationship Id="rId2" Type="http://schemas.openxmlformats.org/officeDocument/2006/relationships/notesSlide" Target="../notesSlides/notesSlide1.xml"/><Relationship Id="rId16" Type="http://schemas.openxmlformats.org/officeDocument/2006/relationships/slide" Target="slide13.xml"/><Relationship Id="rId20" Type="http://schemas.openxmlformats.org/officeDocument/2006/relationships/image" Target="../media/image18.png"/><Relationship Id="rId29"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24" Type="http://schemas.openxmlformats.org/officeDocument/2006/relationships/image" Target="../media/image21.svg"/><Relationship Id="rId32" Type="http://schemas.openxmlformats.org/officeDocument/2006/relationships/image" Target="../media/image28.jpeg"/><Relationship Id="rId5" Type="http://schemas.openxmlformats.org/officeDocument/2006/relationships/image" Target="../media/image6.png"/><Relationship Id="rId15" Type="http://schemas.openxmlformats.org/officeDocument/2006/relationships/image" Target="../media/image15.svg"/><Relationship Id="rId23" Type="http://schemas.openxmlformats.org/officeDocument/2006/relationships/image" Target="../media/image20.png"/><Relationship Id="rId28" Type="http://schemas.openxmlformats.org/officeDocument/2006/relationships/image" Target="../media/image24.png"/><Relationship Id="rId10" Type="http://schemas.openxmlformats.org/officeDocument/2006/relationships/image" Target="../media/image11.svg"/><Relationship Id="rId19" Type="http://schemas.openxmlformats.org/officeDocument/2006/relationships/slide" Target="slide3.xml"/><Relationship Id="rId31" Type="http://schemas.openxmlformats.org/officeDocument/2006/relationships/image" Target="../media/image27.jpe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4.png"/><Relationship Id="rId22" Type="http://schemas.openxmlformats.org/officeDocument/2006/relationships/slide" Target="slide23.xml"/><Relationship Id="rId27" Type="http://schemas.openxmlformats.org/officeDocument/2006/relationships/image" Target="../media/image23.svg"/><Relationship Id="rId30" Type="http://schemas.openxmlformats.org/officeDocument/2006/relationships/image" Target="../media/image26.jpeg"/><Relationship Id="rId8"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9.png"/><Relationship Id="rId7" Type="http://schemas.openxmlformats.org/officeDocument/2006/relationships/slide" Target="slide1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slide" Target="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slide" Target="slide3.xml"/><Relationship Id="rId26" Type="http://schemas.openxmlformats.org/officeDocument/2006/relationships/image" Target="../media/image33.svg"/><Relationship Id="rId3" Type="http://schemas.openxmlformats.org/officeDocument/2006/relationships/image" Target="../media/image5.svg"/><Relationship Id="rId21" Type="http://schemas.openxmlformats.org/officeDocument/2006/relationships/slide" Target="slide23.xml"/><Relationship Id="rId7" Type="http://schemas.openxmlformats.org/officeDocument/2006/relationships/image" Target="../media/image9.svg"/><Relationship Id="rId12" Type="http://schemas.openxmlformats.org/officeDocument/2006/relationships/slide" Target="slide8.xml"/><Relationship Id="rId17" Type="http://schemas.openxmlformats.org/officeDocument/2006/relationships/image" Target="../media/image17.svg"/><Relationship Id="rId25" Type="http://schemas.openxmlformats.org/officeDocument/2006/relationships/image" Target="../media/image32.png"/><Relationship Id="rId2" Type="http://schemas.openxmlformats.org/officeDocument/2006/relationships/image" Target="../media/image4.png"/><Relationship Id="rId16" Type="http://schemas.openxmlformats.org/officeDocument/2006/relationships/image" Target="../media/image16.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slide" Target="slide2.xml"/><Relationship Id="rId5" Type="http://schemas.openxmlformats.org/officeDocument/2006/relationships/image" Target="../media/image7.svg"/><Relationship Id="rId15" Type="http://schemas.openxmlformats.org/officeDocument/2006/relationships/slide" Target="slide13.xml"/><Relationship Id="rId23" Type="http://schemas.openxmlformats.org/officeDocument/2006/relationships/image" Target="../media/image83.svg"/><Relationship Id="rId28" Type="http://schemas.openxmlformats.org/officeDocument/2006/relationships/image" Target="../media/image85.sv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5.svg"/><Relationship Id="rId22" Type="http://schemas.openxmlformats.org/officeDocument/2006/relationships/image" Target="../media/image22.png"/><Relationship Id="rId27" Type="http://schemas.openxmlformats.org/officeDocument/2006/relationships/image" Target="../media/image84.png"/></Relationships>
</file>

<file path=ppt/slides/_rels/slide24.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6.png"/><Relationship Id="rId7"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22.png"/><Relationship Id="rId4" Type="http://schemas.openxmlformats.org/officeDocument/2006/relationships/slide" Target="slide2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slide" Target="slide3.xml"/><Relationship Id="rId26" Type="http://schemas.openxmlformats.org/officeDocument/2006/relationships/image" Target="../media/image33.svg"/><Relationship Id="rId3" Type="http://schemas.openxmlformats.org/officeDocument/2006/relationships/image" Target="../media/image5.svg"/><Relationship Id="rId21" Type="http://schemas.openxmlformats.org/officeDocument/2006/relationships/slide" Target="slide23.xml"/><Relationship Id="rId7" Type="http://schemas.openxmlformats.org/officeDocument/2006/relationships/image" Target="../media/image9.svg"/><Relationship Id="rId12" Type="http://schemas.openxmlformats.org/officeDocument/2006/relationships/slide" Target="slide8.xml"/><Relationship Id="rId17" Type="http://schemas.openxmlformats.org/officeDocument/2006/relationships/image" Target="../media/image17.svg"/><Relationship Id="rId25" Type="http://schemas.openxmlformats.org/officeDocument/2006/relationships/image" Target="../media/image32.png"/><Relationship Id="rId2" Type="http://schemas.openxmlformats.org/officeDocument/2006/relationships/image" Target="../media/image4.png"/><Relationship Id="rId16" Type="http://schemas.openxmlformats.org/officeDocument/2006/relationships/image" Target="../media/image16.png"/><Relationship Id="rId20" Type="http://schemas.openxmlformats.org/officeDocument/2006/relationships/image" Target="../media/image31.svg"/><Relationship Id="rId29" Type="http://schemas.openxmlformats.org/officeDocument/2006/relationships/image" Target="../media/image35.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slide" Target="slide2.xml"/><Relationship Id="rId5" Type="http://schemas.openxmlformats.org/officeDocument/2006/relationships/image" Target="../media/image7.svg"/><Relationship Id="rId15" Type="http://schemas.openxmlformats.org/officeDocument/2006/relationships/slide" Target="slide13.xml"/><Relationship Id="rId23" Type="http://schemas.openxmlformats.org/officeDocument/2006/relationships/image" Target="../media/image21.svg"/><Relationship Id="rId28" Type="http://schemas.openxmlformats.org/officeDocument/2006/relationships/image" Target="../media/image24.png"/><Relationship Id="rId10" Type="http://schemas.openxmlformats.org/officeDocument/2006/relationships/image" Target="../media/image12.png"/><Relationship Id="rId19"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5.svg"/><Relationship Id="rId22" Type="http://schemas.openxmlformats.org/officeDocument/2006/relationships/image" Target="../media/image20.png"/><Relationship Id="rId27"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hyperlink" Target="https://myanimelist.net/"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2.png"/><Relationship Id="rId18" Type="http://schemas.openxmlformats.org/officeDocument/2006/relationships/slide" Target="slide3.xml"/><Relationship Id="rId26" Type="http://schemas.openxmlformats.org/officeDocument/2006/relationships/image" Target="../media/image33.svg"/><Relationship Id="rId3" Type="http://schemas.openxmlformats.org/officeDocument/2006/relationships/image" Target="../media/image5.svg"/><Relationship Id="rId21" Type="http://schemas.openxmlformats.org/officeDocument/2006/relationships/slide" Target="slide23.xml"/><Relationship Id="rId7" Type="http://schemas.openxmlformats.org/officeDocument/2006/relationships/image" Target="../media/image9.svg"/><Relationship Id="rId12" Type="http://schemas.openxmlformats.org/officeDocument/2006/relationships/slide" Target="slide8.xml"/><Relationship Id="rId17" Type="http://schemas.openxmlformats.org/officeDocument/2006/relationships/image" Target="../media/image17.svg"/><Relationship Id="rId25" Type="http://schemas.openxmlformats.org/officeDocument/2006/relationships/image" Target="../media/image32.png"/><Relationship Id="rId2" Type="http://schemas.openxmlformats.org/officeDocument/2006/relationships/image" Target="../media/image4.png"/><Relationship Id="rId16" Type="http://schemas.openxmlformats.org/officeDocument/2006/relationships/image" Target="../media/image16.png"/><Relationship Id="rId20" Type="http://schemas.openxmlformats.org/officeDocument/2006/relationships/image" Target="../media/image19.svg"/><Relationship Id="rId29" Type="http://schemas.openxmlformats.org/officeDocument/2006/relationships/image" Target="../media/image43.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slide" Target="slide2.xml"/><Relationship Id="rId5" Type="http://schemas.openxmlformats.org/officeDocument/2006/relationships/image" Target="../media/image7.svg"/><Relationship Id="rId15" Type="http://schemas.openxmlformats.org/officeDocument/2006/relationships/slide" Target="slide13.xml"/><Relationship Id="rId23" Type="http://schemas.openxmlformats.org/officeDocument/2006/relationships/image" Target="../media/image21.svg"/><Relationship Id="rId28" Type="http://schemas.openxmlformats.org/officeDocument/2006/relationships/image" Target="../media/image42.sv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40.svg"/><Relationship Id="rId22" Type="http://schemas.openxmlformats.org/officeDocument/2006/relationships/image" Target="../media/image20.png"/><Relationship Id="rId27"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CooperUnion/anime-recommendations-database"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D96E60C-CD69-4721-BC9A-9A3D71393CA8}"/>
              </a:ext>
            </a:extLst>
          </p:cNvPr>
          <p:cNvSpPr/>
          <p:nvPr/>
        </p:nvSpPr>
        <p:spPr>
          <a:xfrm>
            <a:off x="796637" y="0"/>
            <a:ext cx="10598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27"/>
          </a:p>
        </p:txBody>
      </p:sp>
      <p:sp>
        <p:nvSpPr>
          <p:cNvPr id="9" name="object 7">
            <a:extLst>
              <a:ext uri="{FF2B5EF4-FFF2-40B4-BE49-F238E27FC236}">
                <a16:creationId xmlns:a16="http://schemas.microsoft.com/office/drawing/2014/main" id="{FB561B97-4377-4A15-9EBC-6174CA852FD1}"/>
              </a:ext>
            </a:extLst>
          </p:cNvPr>
          <p:cNvSpPr txBox="1"/>
          <p:nvPr/>
        </p:nvSpPr>
        <p:spPr>
          <a:xfrm>
            <a:off x="2829185" y="3944074"/>
            <a:ext cx="6670970" cy="504573"/>
          </a:xfrm>
          <a:prstGeom prst="rect">
            <a:avLst/>
          </a:prstGeom>
        </p:spPr>
        <p:txBody>
          <a:bodyPr vert="horz" wrap="square" lIns="0" tIns="9092" rIns="0" bIns="0" rtlCol="0">
            <a:spAutoFit/>
          </a:bodyPr>
          <a:lstStyle/>
          <a:p>
            <a:pPr marL="8659" algn="ctr">
              <a:spcBef>
                <a:spcPts val="72"/>
              </a:spcBef>
            </a:pPr>
            <a:r>
              <a:rPr lang="en-US" altLang="zh-CN" sz="1568">
                <a:solidFill>
                  <a:srgbClr val="FFFFFF"/>
                </a:solidFill>
                <a:latin typeface="Montserrat"/>
                <a:cs typeface="Arial" panose="020B0604020202020204" pitchFamily="34" charset="0"/>
              </a:rPr>
              <a:t>INSY 695 Advanced Topics  in Info Syst</a:t>
            </a:r>
          </a:p>
          <a:p>
            <a:pPr marL="8659" algn="ctr">
              <a:spcBef>
                <a:spcPts val="72"/>
              </a:spcBef>
            </a:pPr>
            <a:r>
              <a:rPr lang="en-US" sz="1568">
                <a:solidFill>
                  <a:srgbClr val="FFFFFF"/>
                </a:solidFill>
                <a:latin typeface="Montserrat"/>
                <a:cs typeface="Arial" panose="020B0604020202020204" pitchFamily="34" charset="0"/>
              </a:rPr>
              <a:t>Group 6</a:t>
            </a:r>
          </a:p>
        </p:txBody>
      </p:sp>
      <p:pic>
        <p:nvPicPr>
          <p:cNvPr id="31" name="Picture 30">
            <a:extLst>
              <a:ext uri="{FF2B5EF4-FFF2-40B4-BE49-F238E27FC236}">
                <a16:creationId xmlns:a16="http://schemas.microsoft.com/office/drawing/2014/main" id="{2480454C-7DBE-41DD-A7EE-E4E018967EE8}"/>
              </a:ext>
            </a:extLst>
          </p:cNvPr>
          <p:cNvPicPr>
            <a:picLocks noChangeAspect="1"/>
          </p:cNvPicPr>
          <p:nvPr/>
        </p:nvPicPr>
        <p:blipFill>
          <a:blip r:embed="rId3">
            <a:alphaModFix amt="82000"/>
            <a:extLst>
              <a:ext uri="{BEBA8EAE-BF5A-486C-A8C5-ECC9F3942E4B}">
                <a14:imgProps xmlns:a14="http://schemas.microsoft.com/office/drawing/2010/main">
                  <a14:imgLayer r:embed="rId4">
                    <a14:imgEffect>
                      <a14:saturation sat="98000"/>
                    </a14:imgEffect>
                  </a14:imgLayer>
                </a14:imgProps>
              </a:ext>
            </a:extLst>
          </a:blip>
          <a:stretch>
            <a:fillRect/>
          </a:stretch>
        </p:blipFill>
        <p:spPr>
          <a:xfrm>
            <a:off x="-1" y="4645487"/>
            <a:ext cx="24571499" cy="1422400"/>
          </a:xfrm>
          <a:prstGeom prst="rect">
            <a:avLst/>
          </a:prstGeom>
          <a:effectLst>
            <a:outerShdw blurRad="50800" dist="38100" dir="5400000" algn="t" rotWithShape="0">
              <a:prstClr val="black">
                <a:alpha val="40000"/>
              </a:prstClr>
            </a:outerShdw>
            <a:reflection blurRad="6350" stA="30000" endPos="55000" dir="5400000" sy="-100000" algn="bl" rotWithShape="0"/>
          </a:effectLst>
        </p:spPr>
      </p:pic>
      <p:sp>
        <p:nvSpPr>
          <p:cNvPr id="20" name="object 2">
            <a:extLst>
              <a:ext uri="{FF2B5EF4-FFF2-40B4-BE49-F238E27FC236}">
                <a16:creationId xmlns:a16="http://schemas.microsoft.com/office/drawing/2014/main" id="{702F7326-15FE-4E9F-84CC-66B7DB6F9086}"/>
              </a:ext>
            </a:extLst>
          </p:cNvPr>
          <p:cNvSpPr txBox="1"/>
          <p:nvPr/>
        </p:nvSpPr>
        <p:spPr>
          <a:xfrm>
            <a:off x="1395664" y="1223996"/>
            <a:ext cx="9370660" cy="2552826"/>
          </a:xfrm>
          <a:prstGeom prst="rect">
            <a:avLst/>
          </a:prstGeom>
        </p:spPr>
        <p:txBody>
          <a:bodyPr vert="horz" wrap="square" lIns="0" tIns="9092" rIns="0" bIns="0" rtlCol="0">
            <a:spAutoFit/>
          </a:bodyPr>
          <a:lstStyle/>
          <a:p>
            <a:pPr marL="8659" algn="ctr">
              <a:spcBef>
                <a:spcPts val="72"/>
              </a:spcBef>
            </a:pPr>
            <a:r>
              <a:rPr lang="en-US" sz="5454" spc="-256">
                <a:solidFill>
                  <a:srgbClr val="1FB9D5"/>
                </a:solidFill>
                <a:latin typeface="Montserrat"/>
                <a:cs typeface="Arial"/>
              </a:rPr>
              <a:t>Anime User Recommendation </a:t>
            </a:r>
          </a:p>
          <a:p>
            <a:pPr marL="8659" algn="ctr">
              <a:spcBef>
                <a:spcPts val="72"/>
              </a:spcBef>
            </a:pPr>
            <a:r>
              <a:rPr lang="en-US" sz="5454" spc="-256">
                <a:solidFill>
                  <a:srgbClr val="1FB9D5"/>
                </a:solidFill>
                <a:latin typeface="Montserrat"/>
                <a:cs typeface="Arial"/>
              </a:rPr>
              <a:t>&amp;</a:t>
            </a:r>
          </a:p>
          <a:p>
            <a:pPr marL="8659" algn="ctr">
              <a:spcBef>
                <a:spcPts val="72"/>
              </a:spcBef>
            </a:pPr>
            <a:r>
              <a:rPr lang="en-US" sz="5454" spc="-256">
                <a:solidFill>
                  <a:srgbClr val="1FB9D5"/>
                </a:solidFill>
                <a:latin typeface="Montserrat"/>
                <a:cs typeface="Arial"/>
              </a:rPr>
              <a:t>Rating Prediction</a:t>
            </a:r>
          </a:p>
        </p:txBody>
      </p:sp>
      <p:sp useBgFill="1">
        <p:nvSpPr>
          <p:cNvPr id="11" name="Freeform: Shape 10">
            <a:extLst>
              <a:ext uri="{FF2B5EF4-FFF2-40B4-BE49-F238E27FC236}">
                <a16:creationId xmlns:a16="http://schemas.microsoft.com/office/drawing/2014/main" id="{FDD658B5-9D02-4BA9-8D2D-EE950C8C7AA1}"/>
              </a:ext>
            </a:extLst>
          </p:cNvPr>
          <p:cNvSpPr/>
          <p:nvPr/>
        </p:nvSpPr>
        <p:spPr>
          <a:xfrm>
            <a:off x="-521491" y="0"/>
            <a:ext cx="5852777" cy="6858000"/>
          </a:xfrm>
          <a:custGeom>
            <a:avLst/>
            <a:gdLst>
              <a:gd name="connsiteX0" fmla="*/ 0 w 8584073"/>
              <a:gd name="connsiteY0" fmla="*/ 0 h 10058400"/>
              <a:gd name="connsiteX1" fmla="*/ 8584073 w 8584073"/>
              <a:gd name="connsiteY1" fmla="*/ 0 h 10058400"/>
              <a:gd name="connsiteX2" fmla="*/ 4705788 w 8584073"/>
              <a:gd name="connsiteY2" fmla="*/ 10058400 h 10058400"/>
              <a:gd name="connsiteX3" fmla="*/ 0 w 8584073"/>
              <a:gd name="connsiteY3" fmla="*/ 10058400 h 10058400"/>
            </a:gdLst>
            <a:ahLst/>
            <a:cxnLst>
              <a:cxn ang="0">
                <a:pos x="connsiteX0" y="connsiteY0"/>
              </a:cxn>
              <a:cxn ang="0">
                <a:pos x="connsiteX1" y="connsiteY1"/>
              </a:cxn>
              <a:cxn ang="0">
                <a:pos x="connsiteX2" y="connsiteY2"/>
              </a:cxn>
              <a:cxn ang="0">
                <a:pos x="connsiteX3" y="connsiteY3"/>
              </a:cxn>
            </a:cxnLst>
            <a:rect l="l" t="t" r="r" b="b"/>
            <a:pathLst>
              <a:path w="8584073" h="10058400">
                <a:moveTo>
                  <a:pt x="0" y="0"/>
                </a:moveTo>
                <a:lnTo>
                  <a:pt x="8584073" y="0"/>
                </a:lnTo>
                <a:lnTo>
                  <a:pt x="4705788" y="10058400"/>
                </a:lnTo>
                <a:lnTo>
                  <a:pt x="0" y="10058400"/>
                </a:lnTo>
                <a:close/>
              </a:path>
            </a:pathLst>
          </a:custGeom>
          <a:ln>
            <a:noFill/>
          </a:ln>
          <a:effectLst>
            <a:outerShdw blurRad="3810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1227"/>
          </a:p>
        </p:txBody>
      </p:sp>
      <p:sp useBgFill="1">
        <p:nvSpPr>
          <p:cNvPr id="15" name="Freeform: Shape 14">
            <a:extLst>
              <a:ext uri="{FF2B5EF4-FFF2-40B4-BE49-F238E27FC236}">
                <a16:creationId xmlns:a16="http://schemas.microsoft.com/office/drawing/2014/main" id="{8EB87B0F-CC01-4A1E-A499-6746C900909D}"/>
              </a:ext>
            </a:extLst>
          </p:cNvPr>
          <p:cNvSpPr/>
          <p:nvPr/>
        </p:nvSpPr>
        <p:spPr>
          <a:xfrm>
            <a:off x="6814704" y="0"/>
            <a:ext cx="5849996" cy="6858000"/>
          </a:xfrm>
          <a:custGeom>
            <a:avLst/>
            <a:gdLst>
              <a:gd name="connsiteX0" fmla="*/ 3878285 w 8579994"/>
              <a:gd name="connsiteY0" fmla="*/ 0 h 10058400"/>
              <a:gd name="connsiteX1" fmla="*/ 8579994 w 8579994"/>
              <a:gd name="connsiteY1" fmla="*/ 0 h 10058400"/>
              <a:gd name="connsiteX2" fmla="*/ 8579994 w 8579994"/>
              <a:gd name="connsiteY2" fmla="*/ 10058400 h 10058400"/>
              <a:gd name="connsiteX3" fmla="*/ 0 w 8579994"/>
              <a:gd name="connsiteY3" fmla="*/ 10058400 h 10058400"/>
            </a:gdLst>
            <a:ahLst/>
            <a:cxnLst>
              <a:cxn ang="0">
                <a:pos x="connsiteX0" y="connsiteY0"/>
              </a:cxn>
              <a:cxn ang="0">
                <a:pos x="connsiteX1" y="connsiteY1"/>
              </a:cxn>
              <a:cxn ang="0">
                <a:pos x="connsiteX2" y="connsiteY2"/>
              </a:cxn>
              <a:cxn ang="0">
                <a:pos x="connsiteX3" y="connsiteY3"/>
              </a:cxn>
            </a:cxnLst>
            <a:rect l="l" t="t" r="r" b="b"/>
            <a:pathLst>
              <a:path w="8579994" h="10058400">
                <a:moveTo>
                  <a:pt x="3878285" y="0"/>
                </a:moveTo>
                <a:lnTo>
                  <a:pt x="8579994" y="0"/>
                </a:lnTo>
                <a:lnTo>
                  <a:pt x="8579994" y="10058400"/>
                </a:lnTo>
                <a:lnTo>
                  <a:pt x="0" y="10058400"/>
                </a:lnTo>
                <a:close/>
              </a:path>
            </a:pathLst>
          </a:custGeom>
          <a:ln>
            <a:noFill/>
          </a:ln>
          <a:effectLst>
            <a:outerShdw blurRad="3810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1227"/>
          </a:p>
        </p:txBody>
      </p:sp>
      <p:sp useBgFill="1">
        <p:nvSpPr>
          <p:cNvPr id="13" name="Freeform: Shape 12">
            <a:extLst>
              <a:ext uri="{FF2B5EF4-FFF2-40B4-BE49-F238E27FC236}">
                <a16:creationId xmlns:a16="http://schemas.microsoft.com/office/drawing/2014/main" id="{0F7C9769-D051-4D92-8B9E-039705960C91}"/>
              </a:ext>
            </a:extLst>
          </p:cNvPr>
          <p:cNvSpPr/>
          <p:nvPr/>
        </p:nvSpPr>
        <p:spPr>
          <a:xfrm>
            <a:off x="-401177" y="0"/>
            <a:ext cx="4277075" cy="6858000"/>
          </a:xfrm>
          <a:custGeom>
            <a:avLst/>
            <a:gdLst>
              <a:gd name="connsiteX0" fmla="*/ 0 w 6273043"/>
              <a:gd name="connsiteY0" fmla="*/ 0 h 10058400"/>
              <a:gd name="connsiteX1" fmla="*/ 6273043 w 6273043"/>
              <a:gd name="connsiteY1" fmla="*/ 0 h 10058400"/>
              <a:gd name="connsiteX2" fmla="*/ 4725537 w 6273043"/>
              <a:gd name="connsiteY2" fmla="*/ 10058400 h 10058400"/>
              <a:gd name="connsiteX3" fmla="*/ 0 w 6273043"/>
              <a:gd name="connsiteY3" fmla="*/ 10058400 h 10058400"/>
            </a:gdLst>
            <a:ahLst/>
            <a:cxnLst>
              <a:cxn ang="0">
                <a:pos x="connsiteX0" y="connsiteY0"/>
              </a:cxn>
              <a:cxn ang="0">
                <a:pos x="connsiteX1" y="connsiteY1"/>
              </a:cxn>
              <a:cxn ang="0">
                <a:pos x="connsiteX2" y="connsiteY2"/>
              </a:cxn>
              <a:cxn ang="0">
                <a:pos x="connsiteX3" y="connsiteY3"/>
              </a:cxn>
            </a:cxnLst>
            <a:rect l="l" t="t" r="r" b="b"/>
            <a:pathLst>
              <a:path w="6273043" h="10058400">
                <a:moveTo>
                  <a:pt x="0" y="0"/>
                </a:moveTo>
                <a:lnTo>
                  <a:pt x="6273043" y="0"/>
                </a:lnTo>
                <a:lnTo>
                  <a:pt x="4725537" y="10058400"/>
                </a:lnTo>
                <a:lnTo>
                  <a:pt x="0" y="10058400"/>
                </a:lnTo>
                <a:close/>
              </a:path>
            </a:pathLst>
          </a:custGeom>
          <a:ln>
            <a:noFill/>
          </a:ln>
          <a:effectLst>
            <a:outerShdw blurRad="3810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1227"/>
          </a:p>
        </p:txBody>
      </p:sp>
      <p:sp useBgFill="1">
        <p:nvSpPr>
          <p:cNvPr id="17" name="Freeform: Shape 16">
            <a:extLst>
              <a:ext uri="{FF2B5EF4-FFF2-40B4-BE49-F238E27FC236}">
                <a16:creationId xmlns:a16="http://schemas.microsoft.com/office/drawing/2014/main" id="{24BDF540-0E78-4063-8E74-889F142FDC74}"/>
              </a:ext>
            </a:extLst>
          </p:cNvPr>
          <p:cNvSpPr/>
          <p:nvPr/>
        </p:nvSpPr>
        <p:spPr>
          <a:xfrm>
            <a:off x="8408398" y="0"/>
            <a:ext cx="3787067" cy="6858000"/>
          </a:xfrm>
          <a:custGeom>
            <a:avLst/>
            <a:gdLst>
              <a:gd name="connsiteX0" fmla="*/ 1547507 w 5554365"/>
              <a:gd name="connsiteY0" fmla="*/ 0 h 10058400"/>
              <a:gd name="connsiteX1" fmla="*/ 5554365 w 5554365"/>
              <a:gd name="connsiteY1" fmla="*/ 0 h 10058400"/>
              <a:gd name="connsiteX2" fmla="*/ 5554365 w 5554365"/>
              <a:gd name="connsiteY2" fmla="*/ 10058400 h 10058400"/>
              <a:gd name="connsiteX3" fmla="*/ 0 w 5554365"/>
              <a:gd name="connsiteY3" fmla="*/ 10058400 h 10058400"/>
            </a:gdLst>
            <a:ahLst/>
            <a:cxnLst>
              <a:cxn ang="0">
                <a:pos x="connsiteX0" y="connsiteY0"/>
              </a:cxn>
              <a:cxn ang="0">
                <a:pos x="connsiteX1" y="connsiteY1"/>
              </a:cxn>
              <a:cxn ang="0">
                <a:pos x="connsiteX2" y="connsiteY2"/>
              </a:cxn>
              <a:cxn ang="0">
                <a:pos x="connsiteX3" y="connsiteY3"/>
              </a:cxn>
            </a:cxnLst>
            <a:rect l="l" t="t" r="r" b="b"/>
            <a:pathLst>
              <a:path w="5554365" h="10058400">
                <a:moveTo>
                  <a:pt x="1547507" y="0"/>
                </a:moveTo>
                <a:lnTo>
                  <a:pt x="5554365" y="0"/>
                </a:lnTo>
                <a:lnTo>
                  <a:pt x="5554365" y="10058400"/>
                </a:lnTo>
                <a:lnTo>
                  <a:pt x="0" y="10058400"/>
                </a:lnTo>
                <a:close/>
              </a:path>
            </a:pathLst>
          </a:custGeom>
          <a:ln>
            <a:noFill/>
          </a:ln>
          <a:effectLst>
            <a:outerShdw blurRad="3810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1227"/>
          </a:p>
        </p:txBody>
      </p:sp>
      <p:sp>
        <p:nvSpPr>
          <p:cNvPr id="32" name="Rectangle 31">
            <a:extLst>
              <a:ext uri="{FF2B5EF4-FFF2-40B4-BE49-F238E27FC236}">
                <a16:creationId xmlns:a16="http://schemas.microsoft.com/office/drawing/2014/main" id="{F88C7676-9BC7-4E90-BCF8-C3FA1B61A180}"/>
              </a:ext>
            </a:extLst>
          </p:cNvPr>
          <p:cNvSpPr/>
          <p:nvPr/>
        </p:nvSpPr>
        <p:spPr>
          <a:xfrm>
            <a:off x="949037" y="152400"/>
            <a:ext cx="10598727" cy="6858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27"/>
          </a:p>
        </p:txBody>
      </p:sp>
    </p:spTree>
    <p:extLst>
      <p:ext uri="{BB962C8B-B14F-4D97-AF65-F5344CB8AC3E}">
        <p14:creationId xmlns:p14="http://schemas.microsoft.com/office/powerpoint/2010/main" val="71305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5000" decel="25000" autoRev="1" fill="hold" grpId="0" nodeType="withEffect">
                                  <p:stCondLst>
                                    <p:cond delay="0"/>
                                  </p:stCondLst>
                                  <p:childTnLst>
                                    <p:animMotion origin="layout" path="M 2.08333E-6 0 L -0.25 0 " pathEditMode="relative" rAng="0" ptsTypes="AA">
                                      <p:cBhvr>
                                        <p:cTn id="6" dur="4000" fill="hold"/>
                                        <p:tgtEl>
                                          <p:spTgt spid="13"/>
                                        </p:tgtEl>
                                        <p:attrNameLst>
                                          <p:attrName>ppt_x</p:attrName>
                                          <p:attrName>ppt_y</p:attrName>
                                        </p:attrNameLst>
                                      </p:cBhvr>
                                      <p:rCtr x="-12500" y="0"/>
                                    </p:animMotion>
                                  </p:childTnLst>
                                </p:cTn>
                              </p:par>
                              <p:par>
                                <p:cTn id="7" presetID="6" presetClass="emph" presetSubtype="0" repeatCount="indefinite" accel="25000" decel="25000" autoRev="1" fill="hold" grpId="1" nodeType="withEffect">
                                  <p:stCondLst>
                                    <p:cond delay="0"/>
                                  </p:stCondLst>
                                  <p:childTnLst>
                                    <p:animScale>
                                      <p:cBhvr>
                                        <p:cTn id="8" dur="4000" fill="hold"/>
                                        <p:tgtEl>
                                          <p:spTgt spid="13"/>
                                        </p:tgtEl>
                                      </p:cBhvr>
                                      <p:by x="150000" y="100000"/>
                                    </p:animScale>
                                  </p:childTnLst>
                                </p:cTn>
                              </p:par>
                              <p:par>
                                <p:cTn id="9" presetID="35" presetClass="path" presetSubtype="0" repeatCount="indefinite" accel="25000" decel="25000" autoRev="1" fill="hold" grpId="0" nodeType="withEffect">
                                  <p:stCondLst>
                                    <p:cond delay="0"/>
                                  </p:stCondLst>
                                  <p:childTnLst>
                                    <p:animMotion origin="layout" path="M 4.375E-6 0 L -0.25 0 " pathEditMode="relative" rAng="0" ptsTypes="AA">
                                      <p:cBhvr>
                                        <p:cTn id="10" dur="4000" fill="hold"/>
                                        <p:tgtEl>
                                          <p:spTgt spid="11"/>
                                        </p:tgtEl>
                                        <p:attrNameLst>
                                          <p:attrName>ppt_x</p:attrName>
                                          <p:attrName>ppt_y</p:attrName>
                                        </p:attrNameLst>
                                      </p:cBhvr>
                                      <p:rCtr x="-12500" y="0"/>
                                    </p:animMotion>
                                  </p:childTnLst>
                                </p:cTn>
                              </p:par>
                              <p:par>
                                <p:cTn id="11" presetID="6" presetClass="emph" presetSubtype="0" repeatCount="indefinite" accel="25000" decel="25000" autoRev="1" fill="hold" grpId="1" nodeType="withEffect">
                                  <p:stCondLst>
                                    <p:cond delay="0"/>
                                  </p:stCondLst>
                                  <p:childTnLst>
                                    <p:animScale>
                                      <p:cBhvr>
                                        <p:cTn id="12" dur="4000" fill="hold"/>
                                        <p:tgtEl>
                                          <p:spTgt spid="11"/>
                                        </p:tgtEl>
                                      </p:cBhvr>
                                      <p:by x="100000" y="150000"/>
                                    </p:animScale>
                                  </p:childTnLst>
                                </p:cTn>
                              </p:par>
                              <p:par>
                                <p:cTn id="13" presetID="63" presetClass="path" presetSubtype="0" repeatCount="indefinite" accel="50000" decel="50000" autoRev="1" fill="hold" grpId="0" nodeType="withEffect">
                                  <p:stCondLst>
                                    <p:cond delay="0"/>
                                  </p:stCondLst>
                                  <p:childTnLst>
                                    <p:animMotion origin="layout" path="M 1.875E-6 0 L 0.25 0 " pathEditMode="relative" rAng="0" ptsTypes="AA">
                                      <p:cBhvr>
                                        <p:cTn id="14" dur="4000" fill="hold"/>
                                        <p:tgtEl>
                                          <p:spTgt spid="15"/>
                                        </p:tgtEl>
                                        <p:attrNameLst>
                                          <p:attrName>ppt_x</p:attrName>
                                          <p:attrName>ppt_y</p:attrName>
                                        </p:attrNameLst>
                                      </p:cBhvr>
                                      <p:rCtr x="12500" y="0"/>
                                    </p:animMotion>
                                  </p:childTnLst>
                                </p:cTn>
                              </p:par>
                              <p:par>
                                <p:cTn id="15" presetID="6" presetClass="emph" presetSubtype="0" repeatCount="indefinite" accel="25000" decel="25000" autoRev="1" fill="hold" grpId="1" nodeType="withEffect">
                                  <p:stCondLst>
                                    <p:cond delay="0"/>
                                  </p:stCondLst>
                                  <p:childTnLst>
                                    <p:animScale>
                                      <p:cBhvr>
                                        <p:cTn id="16" dur="4000" fill="hold"/>
                                        <p:tgtEl>
                                          <p:spTgt spid="15"/>
                                        </p:tgtEl>
                                      </p:cBhvr>
                                      <p:by x="100000" y="150000"/>
                                    </p:animScale>
                                  </p:childTnLst>
                                </p:cTn>
                              </p:par>
                              <p:par>
                                <p:cTn id="17" presetID="63" presetClass="path" presetSubtype="0" repeatCount="indefinite" accel="50000" decel="50000" autoRev="1" fill="hold" grpId="0" nodeType="withEffect">
                                  <p:stCondLst>
                                    <p:cond delay="0"/>
                                  </p:stCondLst>
                                  <p:childTnLst>
                                    <p:animMotion origin="layout" path="M -1.875E-6 0 L 0.25 0 " pathEditMode="relative" rAng="0" ptsTypes="AA">
                                      <p:cBhvr>
                                        <p:cTn id="18" dur="4000" fill="hold"/>
                                        <p:tgtEl>
                                          <p:spTgt spid="17"/>
                                        </p:tgtEl>
                                        <p:attrNameLst>
                                          <p:attrName>ppt_x</p:attrName>
                                          <p:attrName>ppt_y</p:attrName>
                                        </p:attrNameLst>
                                      </p:cBhvr>
                                      <p:rCtr x="12500" y="0"/>
                                    </p:animMotion>
                                  </p:childTnLst>
                                </p:cTn>
                              </p:par>
                              <p:par>
                                <p:cTn id="19" presetID="6" presetClass="emph" presetSubtype="0" repeatCount="indefinite" accel="25000" decel="25000" autoRev="1" fill="hold" grpId="1" nodeType="withEffect">
                                  <p:stCondLst>
                                    <p:cond delay="0"/>
                                  </p:stCondLst>
                                  <p:childTnLst>
                                    <p:animScale>
                                      <p:cBhvr>
                                        <p:cTn id="20" dur="4000" fill="hold"/>
                                        <p:tgtEl>
                                          <p:spTgt spid="17"/>
                                        </p:tgtEl>
                                      </p:cBhvr>
                                      <p:by x="150000" y="100000"/>
                                    </p:animScale>
                                  </p:childTnLst>
                                </p:cTn>
                              </p:par>
                              <p:par>
                                <p:cTn id="21" presetID="35" presetClass="path" presetSubtype="0" repeatCount="indefinite" accel="25000" decel="25000" autoRev="1" fill="hold" grpId="0" nodeType="withEffect">
                                  <p:stCondLst>
                                    <p:cond delay="0"/>
                                  </p:stCondLst>
                                  <p:childTnLst>
                                    <p:animMotion origin="layout" path="M 0 0 L -0.03919 0 " pathEditMode="relative" rAng="0" ptsTypes="AA">
                                      <p:cBhvr>
                                        <p:cTn id="22" dur="3500" fill="hold"/>
                                        <p:tgtEl>
                                          <p:spTgt spid="19"/>
                                        </p:tgtEl>
                                        <p:attrNameLst>
                                          <p:attrName>ppt_x</p:attrName>
                                          <p:attrName>ppt_y</p:attrName>
                                        </p:attrNameLst>
                                      </p:cBhvr>
                                      <p:rCtr x="-1966" y="0"/>
                                    </p:animMotion>
                                  </p:childTnLst>
                                </p:cTn>
                              </p:par>
                              <p:par>
                                <p:cTn id="23" presetID="6" presetClass="emph" presetSubtype="0" repeatCount="indefinite" accel="25000" decel="25000" autoRev="1" fill="hold" grpId="1" nodeType="withEffect">
                                  <p:stCondLst>
                                    <p:cond delay="0"/>
                                  </p:stCondLst>
                                  <p:childTnLst>
                                    <p:animScale>
                                      <p:cBhvr>
                                        <p:cTn id="24" dur="4000" fill="hold"/>
                                        <p:tgtEl>
                                          <p:spTgt spid="19"/>
                                        </p:tgtEl>
                                      </p:cBhvr>
                                      <p:by x="120000" y="120000"/>
                                    </p:animScale>
                                  </p:childTnLst>
                                </p:cTn>
                              </p:par>
                              <p:par>
                                <p:cTn id="25" presetID="35" presetClass="path" presetSubtype="0" repeatCount="indefinite" fill="hold" nodeType="withEffect">
                                  <p:stCondLst>
                                    <p:cond delay="0"/>
                                  </p:stCondLst>
                                  <p:childTnLst>
                                    <p:animMotion origin="layout" path="M -2.29167E-6 1.48148E-6 L -1.00625 1.48148E-6 " pathEditMode="relative" rAng="0" ptsTypes="AA">
                                      <p:cBhvr>
                                        <p:cTn id="26" dur="12000" fill="hold"/>
                                        <p:tgtEl>
                                          <p:spTgt spid="31"/>
                                        </p:tgtEl>
                                        <p:attrNameLst>
                                          <p:attrName>ppt_x</p:attrName>
                                          <p:attrName>ppt_y</p:attrName>
                                        </p:attrNameLst>
                                      </p:cBhvr>
                                      <p:rCtr x="-50313" y="0"/>
                                    </p:animMotion>
                                  </p:childTnLst>
                                </p:cTn>
                              </p:par>
                              <p:par>
                                <p:cTn id="27" presetID="35" presetClass="path" presetSubtype="0" repeatCount="indefinite" accel="25000" decel="25000" autoRev="1" fill="hold" grpId="0" nodeType="withEffect">
                                  <p:stCondLst>
                                    <p:cond delay="0"/>
                                  </p:stCondLst>
                                  <p:childTnLst>
                                    <p:animMotion origin="layout" path="M 0 -2.22222E-6 L -0.03919 -2.22222E-6 " pathEditMode="relative" rAng="0" ptsTypes="AA">
                                      <p:cBhvr>
                                        <p:cTn id="28" dur="3500" fill="hold"/>
                                        <p:tgtEl>
                                          <p:spTgt spid="32"/>
                                        </p:tgtEl>
                                        <p:attrNameLst>
                                          <p:attrName>ppt_x</p:attrName>
                                          <p:attrName>ppt_y</p:attrName>
                                        </p:attrNameLst>
                                      </p:cBhvr>
                                      <p:rCtr x="-1966" y="0"/>
                                    </p:animMotion>
                                  </p:childTnLst>
                                </p:cTn>
                              </p:par>
                              <p:par>
                                <p:cTn id="29" presetID="6" presetClass="emph" presetSubtype="0" repeatCount="indefinite" accel="25000" decel="25000" autoRev="1" fill="hold" grpId="1" nodeType="withEffect">
                                  <p:stCondLst>
                                    <p:cond delay="0"/>
                                  </p:stCondLst>
                                  <p:childTnLst>
                                    <p:animScale>
                                      <p:cBhvr>
                                        <p:cTn id="30" dur="4000" fill="hold"/>
                                        <p:tgtEl>
                                          <p:spTgt spid="3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1" grpId="0" animBg="1"/>
      <p:bldP spid="11" grpId="1" animBg="1"/>
      <p:bldP spid="15" grpId="0" animBg="1"/>
      <p:bldP spid="15" grpId="1" animBg="1"/>
      <p:bldP spid="13" grpId="0" animBg="1"/>
      <p:bldP spid="13" grpId="1" animBg="1"/>
      <p:bldP spid="17" grpId="0" animBg="1"/>
      <p:bldP spid="17" grpId="1" animBg="1"/>
      <p:bldP spid="32" grpId="0" animBg="1"/>
      <p:bldP spid="3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table&#10;&#10;Description automatically generated with medium confidence">
            <a:extLst>
              <a:ext uri="{FF2B5EF4-FFF2-40B4-BE49-F238E27FC236}">
                <a16:creationId xmlns:a16="http://schemas.microsoft.com/office/drawing/2014/main" id="{70FE585D-D222-4B7C-A36B-A96C22643486}"/>
              </a:ext>
            </a:extLst>
          </p:cNvPr>
          <p:cNvPicPr>
            <a:picLocks noChangeAspect="1"/>
          </p:cNvPicPr>
          <p:nvPr/>
        </p:nvPicPr>
        <p:blipFill>
          <a:blip r:embed="rId3"/>
          <a:stretch>
            <a:fillRect/>
          </a:stretch>
        </p:blipFill>
        <p:spPr>
          <a:xfrm>
            <a:off x="844550" y="1844675"/>
            <a:ext cx="3368675" cy="4449763"/>
          </a:xfrm>
          <a:prstGeom prst="rect">
            <a:avLst/>
          </a:prstGeom>
        </p:spPr>
      </p:pic>
      <p:pic>
        <p:nvPicPr>
          <p:cNvPr id="15" name="Picture 14" descr="Chart, histogram&#10;&#10;Description automatically generated">
            <a:extLst>
              <a:ext uri="{FF2B5EF4-FFF2-40B4-BE49-F238E27FC236}">
                <a16:creationId xmlns:a16="http://schemas.microsoft.com/office/drawing/2014/main" id="{2AB1CDEF-57F4-4F28-9FF5-F639C90B1196}"/>
              </a:ext>
            </a:extLst>
          </p:cNvPr>
          <p:cNvPicPr>
            <a:picLocks noChangeAspect="1"/>
          </p:cNvPicPr>
          <p:nvPr/>
        </p:nvPicPr>
        <p:blipFill>
          <a:blip r:embed="rId4"/>
          <a:stretch>
            <a:fillRect/>
          </a:stretch>
        </p:blipFill>
        <p:spPr>
          <a:xfrm>
            <a:off x="4284663" y="1844675"/>
            <a:ext cx="3074988" cy="2198688"/>
          </a:xfrm>
          <a:prstGeom prst="rect">
            <a:avLst/>
          </a:prstGeom>
        </p:spPr>
      </p:pic>
      <p:pic>
        <p:nvPicPr>
          <p:cNvPr id="7" name="Picture 6" descr="Chart, histogram&#10;&#10;Description automatically generated">
            <a:extLst>
              <a:ext uri="{FF2B5EF4-FFF2-40B4-BE49-F238E27FC236}">
                <a16:creationId xmlns:a16="http://schemas.microsoft.com/office/drawing/2014/main" id="{2F5B720D-5B99-427B-9B50-96B0A4AEE6A0}"/>
              </a:ext>
            </a:extLst>
          </p:cNvPr>
          <p:cNvPicPr>
            <a:picLocks noChangeAspect="1"/>
          </p:cNvPicPr>
          <p:nvPr/>
        </p:nvPicPr>
        <p:blipFill rotWithShape="1">
          <a:blip r:embed="rId5"/>
          <a:srcRect t="2099"/>
          <a:stretch/>
        </p:blipFill>
        <p:spPr>
          <a:xfrm>
            <a:off x="4284663" y="4114800"/>
            <a:ext cx="3074988" cy="2178050"/>
          </a:xfrm>
          <a:prstGeom prst="rect">
            <a:avLst/>
          </a:prstGeom>
        </p:spPr>
      </p:pic>
      <p:pic>
        <p:nvPicPr>
          <p:cNvPr id="13" name="Picture 12" descr="Chart, histogram&#10;&#10;Description automatically generated">
            <a:extLst>
              <a:ext uri="{FF2B5EF4-FFF2-40B4-BE49-F238E27FC236}">
                <a16:creationId xmlns:a16="http://schemas.microsoft.com/office/drawing/2014/main" id="{35F6C489-FAB2-4313-AA67-894009A576AD}"/>
              </a:ext>
            </a:extLst>
          </p:cNvPr>
          <p:cNvPicPr>
            <a:picLocks noChangeAspect="1"/>
          </p:cNvPicPr>
          <p:nvPr/>
        </p:nvPicPr>
        <p:blipFill>
          <a:blip r:embed="rId6"/>
          <a:stretch>
            <a:fillRect/>
          </a:stretch>
        </p:blipFill>
        <p:spPr>
          <a:xfrm>
            <a:off x="7469188" y="1844675"/>
            <a:ext cx="3551237" cy="2637485"/>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F920C829-671A-4A83-83B7-3370E8F5B18C}"/>
              </a:ext>
            </a:extLst>
          </p:cNvPr>
          <p:cNvPicPr>
            <a:picLocks noChangeAspect="1"/>
          </p:cNvPicPr>
          <p:nvPr/>
        </p:nvPicPr>
        <p:blipFill>
          <a:blip r:embed="rId7"/>
          <a:stretch>
            <a:fillRect/>
          </a:stretch>
        </p:blipFill>
        <p:spPr>
          <a:xfrm>
            <a:off x="7431088" y="4821238"/>
            <a:ext cx="3911600" cy="1473200"/>
          </a:xfrm>
          <a:prstGeom prst="rect">
            <a:avLst/>
          </a:prstGeom>
        </p:spPr>
      </p:pic>
      <p:sp>
        <p:nvSpPr>
          <p:cNvPr id="2" name="Title 1">
            <a:extLst>
              <a:ext uri="{FF2B5EF4-FFF2-40B4-BE49-F238E27FC236}">
                <a16:creationId xmlns:a16="http://schemas.microsoft.com/office/drawing/2014/main" id="{DD250BE5-9A85-49C1-ABB2-2C41B20F0FBA}"/>
              </a:ext>
            </a:extLst>
          </p:cNvPr>
          <p:cNvSpPr>
            <a:spLocks noGrp="1"/>
          </p:cNvSpPr>
          <p:nvPr>
            <p:ph type="title"/>
          </p:nvPr>
        </p:nvSpPr>
        <p:spPr>
          <a:xfrm>
            <a:off x="722390" y="181524"/>
            <a:ext cx="10515600" cy="1505883"/>
          </a:xfrm>
        </p:spPr>
        <p:txBody>
          <a:bodyPr vert="horz" lIns="91440" tIns="45720" rIns="91440" bIns="45720" rtlCol="0" anchor="ctr">
            <a:normAutofit/>
          </a:bodyPr>
          <a:lstStyle/>
          <a:p>
            <a:r>
              <a:rPr lang="en-US" sz="4000" kern="1200">
                <a:solidFill>
                  <a:schemeClr val="tx1"/>
                </a:solidFill>
                <a:latin typeface="Montserrat"/>
              </a:rPr>
              <a:t>Data – Exploration &amp; </a:t>
            </a:r>
            <a:r>
              <a:rPr lang="en-CA" sz="4000">
                <a:latin typeface="Montserrat"/>
              </a:rPr>
              <a:t>Preparation</a:t>
            </a:r>
            <a:endParaRPr lang="en-US" sz="4000" kern="1200">
              <a:solidFill>
                <a:schemeClr val="tx1"/>
              </a:solidFill>
              <a:latin typeface="Montserrat"/>
            </a:endParaRPr>
          </a:p>
        </p:txBody>
      </p:sp>
      <p:sp>
        <p:nvSpPr>
          <p:cNvPr id="16" name="TextBox 15">
            <a:extLst>
              <a:ext uri="{FF2B5EF4-FFF2-40B4-BE49-F238E27FC236}">
                <a16:creationId xmlns:a16="http://schemas.microsoft.com/office/drawing/2014/main" id="{BFC3679F-BF83-4C5D-AE4D-65C79AB2D1DB}"/>
              </a:ext>
            </a:extLst>
          </p:cNvPr>
          <p:cNvSpPr txBox="1"/>
          <p:nvPr/>
        </p:nvSpPr>
        <p:spPr>
          <a:xfrm>
            <a:off x="896369" y="1530140"/>
            <a:ext cx="964474" cy="369332"/>
          </a:xfrm>
          <a:prstGeom prst="rect">
            <a:avLst/>
          </a:prstGeom>
          <a:solidFill>
            <a:schemeClr val="accent1">
              <a:lumMod val="20000"/>
              <a:lumOff val="80000"/>
            </a:schemeClr>
          </a:solidFill>
        </p:spPr>
        <p:txBody>
          <a:bodyPr wrap="square" rtlCol="0">
            <a:spAutoFit/>
          </a:bodyPr>
          <a:lstStyle/>
          <a:p>
            <a:r>
              <a:rPr lang="en-CA" b="1"/>
              <a:t>Episode</a:t>
            </a:r>
          </a:p>
        </p:txBody>
      </p:sp>
      <p:sp>
        <p:nvSpPr>
          <p:cNvPr id="25" name="TextBox 24">
            <a:extLst>
              <a:ext uri="{FF2B5EF4-FFF2-40B4-BE49-F238E27FC236}">
                <a16:creationId xmlns:a16="http://schemas.microsoft.com/office/drawing/2014/main" id="{70AE2AEE-58F4-4AF4-BBD2-1B005F5A4402}"/>
              </a:ext>
            </a:extLst>
          </p:cNvPr>
          <p:cNvSpPr txBox="1"/>
          <p:nvPr/>
        </p:nvSpPr>
        <p:spPr>
          <a:xfrm>
            <a:off x="4462187" y="1530140"/>
            <a:ext cx="1110955" cy="369332"/>
          </a:xfrm>
          <a:prstGeom prst="rect">
            <a:avLst/>
          </a:prstGeom>
          <a:solidFill>
            <a:schemeClr val="accent1">
              <a:lumMod val="20000"/>
              <a:lumOff val="80000"/>
            </a:schemeClr>
          </a:solidFill>
        </p:spPr>
        <p:txBody>
          <a:bodyPr wrap="square" rtlCol="0">
            <a:spAutoFit/>
          </a:bodyPr>
          <a:lstStyle/>
          <a:p>
            <a:r>
              <a:rPr lang="en-CA" b="1"/>
              <a:t>Members</a:t>
            </a:r>
          </a:p>
        </p:txBody>
      </p:sp>
      <p:sp>
        <p:nvSpPr>
          <p:cNvPr id="26" name="TextBox 25">
            <a:extLst>
              <a:ext uri="{FF2B5EF4-FFF2-40B4-BE49-F238E27FC236}">
                <a16:creationId xmlns:a16="http://schemas.microsoft.com/office/drawing/2014/main" id="{3CAE60C4-B8D4-4EFE-8470-D6B8DD229FDB}"/>
              </a:ext>
            </a:extLst>
          </p:cNvPr>
          <p:cNvSpPr txBox="1"/>
          <p:nvPr/>
        </p:nvSpPr>
        <p:spPr>
          <a:xfrm>
            <a:off x="4375445" y="4060309"/>
            <a:ext cx="1258100" cy="369332"/>
          </a:xfrm>
          <a:prstGeom prst="rect">
            <a:avLst/>
          </a:prstGeom>
          <a:solidFill>
            <a:schemeClr val="accent1">
              <a:lumMod val="20000"/>
              <a:lumOff val="80000"/>
            </a:schemeClr>
          </a:solidFill>
          <a:ln>
            <a:solidFill>
              <a:schemeClr val="bg1"/>
            </a:solidFill>
          </a:ln>
        </p:spPr>
        <p:txBody>
          <a:bodyPr wrap="square" rtlCol="0">
            <a:spAutoFit/>
          </a:bodyPr>
          <a:lstStyle/>
          <a:p>
            <a:r>
              <a:rPr lang="en-CA" b="1"/>
              <a:t>User rating</a:t>
            </a:r>
          </a:p>
        </p:txBody>
      </p:sp>
      <p:sp>
        <p:nvSpPr>
          <p:cNvPr id="27" name="TextBox 26">
            <a:extLst>
              <a:ext uri="{FF2B5EF4-FFF2-40B4-BE49-F238E27FC236}">
                <a16:creationId xmlns:a16="http://schemas.microsoft.com/office/drawing/2014/main" id="{868D620C-F4F6-49C1-AFE0-9731C8E8820F}"/>
              </a:ext>
            </a:extLst>
          </p:cNvPr>
          <p:cNvSpPr txBox="1"/>
          <p:nvPr/>
        </p:nvSpPr>
        <p:spPr>
          <a:xfrm>
            <a:off x="7593461" y="1530140"/>
            <a:ext cx="1501894" cy="369332"/>
          </a:xfrm>
          <a:prstGeom prst="rect">
            <a:avLst/>
          </a:prstGeom>
          <a:solidFill>
            <a:schemeClr val="accent1">
              <a:lumMod val="20000"/>
              <a:lumOff val="80000"/>
            </a:schemeClr>
          </a:solidFill>
        </p:spPr>
        <p:txBody>
          <a:bodyPr wrap="square" rtlCol="0">
            <a:spAutoFit/>
          </a:bodyPr>
          <a:lstStyle/>
          <a:p>
            <a:r>
              <a:rPr lang="en-CA" b="1"/>
              <a:t>Anime Rating</a:t>
            </a:r>
          </a:p>
        </p:txBody>
      </p:sp>
      <p:sp>
        <p:nvSpPr>
          <p:cNvPr id="28" name="TextBox 27">
            <a:extLst>
              <a:ext uri="{FF2B5EF4-FFF2-40B4-BE49-F238E27FC236}">
                <a16:creationId xmlns:a16="http://schemas.microsoft.com/office/drawing/2014/main" id="{37A80E38-A953-4DFF-A88A-EFA07ABD7E65}"/>
              </a:ext>
            </a:extLst>
          </p:cNvPr>
          <p:cNvSpPr txBox="1"/>
          <p:nvPr/>
        </p:nvSpPr>
        <p:spPr>
          <a:xfrm>
            <a:off x="7431088" y="4481525"/>
            <a:ext cx="661878" cy="369332"/>
          </a:xfrm>
          <a:prstGeom prst="rect">
            <a:avLst/>
          </a:prstGeom>
          <a:solidFill>
            <a:schemeClr val="accent1">
              <a:lumMod val="20000"/>
              <a:lumOff val="80000"/>
            </a:schemeClr>
          </a:solidFill>
        </p:spPr>
        <p:txBody>
          <a:bodyPr wrap="square" rtlCol="0">
            <a:spAutoFit/>
          </a:bodyPr>
          <a:lstStyle/>
          <a:p>
            <a:r>
              <a:rPr lang="en-CA" b="1"/>
              <a:t>Type</a:t>
            </a:r>
          </a:p>
        </p:txBody>
      </p:sp>
      <p:cxnSp>
        <p:nvCxnSpPr>
          <p:cNvPr id="18" name="Straight Arrow Connector 17">
            <a:extLst>
              <a:ext uri="{FF2B5EF4-FFF2-40B4-BE49-F238E27FC236}">
                <a16:creationId xmlns:a16="http://schemas.microsoft.com/office/drawing/2014/main" id="{FCB90BC1-FDD0-47DE-A88D-9A890EF333B6}"/>
              </a:ext>
            </a:extLst>
          </p:cNvPr>
          <p:cNvCxnSpPr/>
          <p:nvPr/>
        </p:nvCxnSpPr>
        <p:spPr>
          <a:xfrm>
            <a:off x="4939862" y="5906814"/>
            <a:ext cx="0" cy="472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F97DC5-7095-4B09-944E-BD1B77B9B032}"/>
              </a:ext>
            </a:extLst>
          </p:cNvPr>
          <p:cNvSpPr txBox="1"/>
          <p:nvPr/>
        </p:nvSpPr>
        <p:spPr>
          <a:xfrm>
            <a:off x="4876408" y="6390759"/>
            <a:ext cx="2207564" cy="369332"/>
          </a:xfrm>
          <a:prstGeom prst="rect">
            <a:avLst/>
          </a:prstGeom>
          <a:noFill/>
          <a:ln>
            <a:solidFill>
              <a:schemeClr val="accent1">
                <a:lumMod val="75000"/>
              </a:schemeClr>
            </a:solidFill>
          </a:ln>
        </p:spPr>
        <p:txBody>
          <a:bodyPr wrap="square" rtlCol="0">
            <a:spAutoFit/>
          </a:bodyPr>
          <a:lstStyle/>
          <a:p>
            <a:r>
              <a:rPr lang="en-CA"/>
              <a:t>Drop user rating = -1</a:t>
            </a:r>
          </a:p>
        </p:txBody>
      </p:sp>
      <p:sp>
        <p:nvSpPr>
          <p:cNvPr id="32" name="TextBox 31">
            <a:extLst>
              <a:ext uri="{FF2B5EF4-FFF2-40B4-BE49-F238E27FC236}">
                <a16:creationId xmlns:a16="http://schemas.microsoft.com/office/drawing/2014/main" id="{CC849A49-88F2-4636-8731-FCCA3BA8D60C}"/>
              </a:ext>
            </a:extLst>
          </p:cNvPr>
          <p:cNvSpPr txBox="1"/>
          <p:nvPr/>
        </p:nvSpPr>
        <p:spPr>
          <a:xfrm>
            <a:off x="8696918" y="6339721"/>
            <a:ext cx="1329943" cy="369332"/>
          </a:xfrm>
          <a:prstGeom prst="rect">
            <a:avLst/>
          </a:prstGeom>
          <a:noFill/>
          <a:ln>
            <a:solidFill>
              <a:schemeClr val="accent1">
                <a:lumMod val="75000"/>
              </a:schemeClr>
            </a:solidFill>
          </a:ln>
        </p:spPr>
        <p:txBody>
          <a:bodyPr wrap="square" rtlCol="0">
            <a:spAutoFit/>
          </a:bodyPr>
          <a:lstStyle/>
          <a:p>
            <a:r>
              <a:rPr lang="en-CA"/>
              <a:t>Hot encode</a:t>
            </a:r>
          </a:p>
        </p:txBody>
      </p:sp>
      <p:cxnSp>
        <p:nvCxnSpPr>
          <p:cNvPr id="33" name="Straight Arrow Connector 32">
            <a:extLst>
              <a:ext uri="{FF2B5EF4-FFF2-40B4-BE49-F238E27FC236}">
                <a16:creationId xmlns:a16="http://schemas.microsoft.com/office/drawing/2014/main" id="{90BE5A1F-4F24-4A09-87E1-B143859CDD5A}"/>
              </a:ext>
            </a:extLst>
          </p:cNvPr>
          <p:cNvCxnSpPr>
            <a:cxnSpLocks/>
            <a:endCxn id="32" idx="1"/>
          </p:cNvCxnSpPr>
          <p:nvPr/>
        </p:nvCxnSpPr>
        <p:spPr>
          <a:xfrm>
            <a:off x="8203324" y="6153807"/>
            <a:ext cx="493594" cy="370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05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result for 宫崎骏">
            <a:extLst>
              <a:ext uri="{FF2B5EF4-FFF2-40B4-BE49-F238E27FC236}">
                <a16:creationId xmlns:a16="http://schemas.microsoft.com/office/drawing/2014/main" id="{705FB138-622F-439F-804A-DB154A81C4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3" r="13818" b="78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A70D4-54F5-454B-8272-BE16E5842541}"/>
              </a:ext>
            </a:extLst>
          </p:cNvPr>
          <p:cNvSpPr>
            <a:spLocks noGrp="1"/>
          </p:cNvSpPr>
          <p:nvPr>
            <p:ph type="title"/>
          </p:nvPr>
        </p:nvSpPr>
        <p:spPr>
          <a:xfrm>
            <a:off x="371093" y="1161288"/>
            <a:ext cx="5335673" cy="1124712"/>
          </a:xfrm>
        </p:spPr>
        <p:txBody>
          <a:bodyPr anchor="b">
            <a:normAutofit fontScale="90000"/>
          </a:bodyPr>
          <a:lstStyle/>
          <a:p>
            <a:r>
              <a:rPr lang="en-CA">
                <a:latin typeface="Montserrat"/>
              </a:rPr>
              <a:t>Data - </a:t>
            </a:r>
            <a:r>
              <a:rPr lang="en-US" kern="1200">
                <a:solidFill>
                  <a:schemeClr val="tx1"/>
                </a:solidFill>
                <a:latin typeface="Montserrat"/>
              </a:rPr>
              <a:t>Exploration &amp; </a:t>
            </a:r>
            <a:r>
              <a:rPr lang="en-CA">
                <a:latin typeface="Montserrat"/>
              </a:rPr>
              <a:t>Preparation</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Chart, scatter chart&#10;&#10;Description automatically generated">
            <a:extLst>
              <a:ext uri="{FF2B5EF4-FFF2-40B4-BE49-F238E27FC236}">
                <a16:creationId xmlns:a16="http://schemas.microsoft.com/office/drawing/2014/main" id="{0C41C5B8-C9B3-4639-8C80-0D3F7CDEECB2}"/>
              </a:ext>
            </a:extLst>
          </p:cNvPr>
          <p:cNvPicPr>
            <a:picLocks noChangeAspect="1"/>
          </p:cNvPicPr>
          <p:nvPr/>
        </p:nvPicPr>
        <p:blipFill>
          <a:blip r:embed="rId4"/>
          <a:stretch>
            <a:fillRect/>
          </a:stretch>
        </p:blipFill>
        <p:spPr>
          <a:xfrm>
            <a:off x="6553345" y="1087356"/>
            <a:ext cx="4558607" cy="3898075"/>
          </a:xfrm>
          <a:prstGeom prst="rect">
            <a:avLst/>
          </a:prstGeom>
        </p:spPr>
      </p:pic>
      <p:pic>
        <p:nvPicPr>
          <p:cNvPr id="10" name="Picture 9" descr="Table&#10;&#10;Description automatically generated">
            <a:extLst>
              <a:ext uri="{FF2B5EF4-FFF2-40B4-BE49-F238E27FC236}">
                <a16:creationId xmlns:a16="http://schemas.microsoft.com/office/drawing/2014/main" id="{A05C5FD3-21D4-48DB-A29F-91A46E2D3053}"/>
              </a:ext>
            </a:extLst>
          </p:cNvPr>
          <p:cNvPicPr>
            <a:picLocks noChangeAspect="1"/>
          </p:cNvPicPr>
          <p:nvPr/>
        </p:nvPicPr>
        <p:blipFill>
          <a:blip r:embed="rId5"/>
          <a:stretch>
            <a:fillRect/>
          </a:stretch>
        </p:blipFill>
        <p:spPr>
          <a:xfrm>
            <a:off x="3297621" y="3193480"/>
            <a:ext cx="2972215" cy="1714739"/>
          </a:xfrm>
          <a:prstGeom prst="rect">
            <a:avLst/>
          </a:prstGeom>
        </p:spPr>
      </p:pic>
      <p:sp>
        <p:nvSpPr>
          <p:cNvPr id="11" name="TextBox 10">
            <a:extLst>
              <a:ext uri="{FF2B5EF4-FFF2-40B4-BE49-F238E27FC236}">
                <a16:creationId xmlns:a16="http://schemas.microsoft.com/office/drawing/2014/main" id="{EED54DD1-BABB-4608-A8D9-D90970C21673}"/>
              </a:ext>
            </a:extLst>
          </p:cNvPr>
          <p:cNvSpPr txBox="1"/>
          <p:nvPr/>
        </p:nvSpPr>
        <p:spPr>
          <a:xfrm>
            <a:off x="6342595" y="866605"/>
            <a:ext cx="1361988" cy="369332"/>
          </a:xfrm>
          <a:prstGeom prst="rect">
            <a:avLst/>
          </a:prstGeom>
          <a:solidFill>
            <a:schemeClr val="accent1">
              <a:lumMod val="20000"/>
              <a:lumOff val="80000"/>
            </a:schemeClr>
          </a:solidFill>
        </p:spPr>
        <p:txBody>
          <a:bodyPr wrap="square" rtlCol="0">
            <a:spAutoFit/>
          </a:bodyPr>
          <a:lstStyle/>
          <a:p>
            <a:r>
              <a:rPr lang="en-CA" b="1"/>
              <a:t>Correlation</a:t>
            </a:r>
          </a:p>
        </p:txBody>
      </p:sp>
      <p:cxnSp>
        <p:nvCxnSpPr>
          <p:cNvPr id="8" name="Straight Arrow Connector 7">
            <a:extLst>
              <a:ext uri="{FF2B5EF4-FFF2-40B4-BE49-F238E27FC236}">
                <a16:creationId xmlns:a16="http://schemas.microsoft.com/office/drawing/2014/main" id="{0B10ABB6-984C-43C7-A2D2-ADB5B070E90A}"/>
              </a:ext>
            </a:extLst>
          </p:cNvPr>
          <p:cNvCxnSpPr/>
          <p:nvPr/>
        </p:nvCxnSpPr>
        <p:spPr>
          <a:xfrm flipH="1" flipV="1">
            <a:off x="2685222" y="3193480"/>
            <a:ext cx="612399" cy="47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7A5F61-D703-4290-9AE3-A9FC1726BF0D}"/>
              </a:ext>
            </a:extLst>
          </p:cNvPr>
          <p:cNvCxnSpPr>
            <a:cxnSpLocks/>
          </p:cNvCxnSpPr>
          <p:nvPr/>
        </p:nvCxnSpPr>
        <p:spPr>
          <a:xfrm flipH="1" flipV="1">
            <a:off x="2591639" y="3680404"/>
            <a:ext cx="692116" cy="254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3950C1-167E-4086-A951-67A976C52367}"/>
              </a:ext>
            </a:extLst>
          </p:cNvPr>
          <p:cNvCxnSpPr>
            <a:cxnSpLocks/>
          </p:cNvCxnSpPr>
          <p:nvPr/>
        </p:nvCxnSpPr>
        <p:spPr>
          <a:xfrm flipH="1" flipV="1">
            <a:off x="2507013" y="4167328"/>
            <a:ext cx="775370" cy="4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9AF350-D0A2-4268-BB68-F800C68DCDEE}"/>
              </a:ext>
            </a:extLst>
          </p:cNvPr>
          <p:cNvCxnSpPr>
            <a:cxnSpLocks/>
          </p:cNvCxnSpPr>
          <p:nvPr/>
        </p:nvCxnSpPr>
        <p:spPr>
          <a:xfrm flipH="1">
            <a:off x="2591639" y="4497331"/>
            <a:ext cx="710437" cy="32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BB20B0-419A-4E5C-83F6-4F942A48D3A1}"/>
              </a:ext>
            </a:extLst>
          </p:cNvPr>
          <p:cNvCxnSpPr>
            <a:cxnSpLocks/>
          </p:cNvCxnSpPr>
          <p:nvPr/>
        </p:nvCxnSpPr>
        <p:spPr>
          <a:xfrm flipH="1">
            <a:off x="2669983" y="4714883"/>
            <a:ext cx="633465" cy="330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7B75923-4D7D-45D8-825B-77829D7F9F44}"/>
              </a:ext>
            </a:extLst>
          </p:cNvPr>
          <p:cNvSpPr txBox="1"/>
          <p:nvPr/>
        </p:nvSpPr>
        <p:spPr>
          <a:xfrm>
            <a:off x="4755729" y="2907093"/>
            <a:ext cx="1586865" cy="369332"/>
          </a:xfrm>
          <a:prstGeom prst="rect">
            <a:avLst/>
          </a:prstGeom>
          <a:solidFill>
            <a:schemeClr val="accent1">
              <a:lumMod val="20000"/>
              <a:lumOff val="80000"/>
            </a:schemeClr>
          </a:solidFill>
        </p:spPr>
        <p:txBody>
          <a:bodyPr wrap="square" rtlCol="0">
            <a:spAutoFit/>
          </a:bodyPr>
          <a:lstStyle/>
          <a:p>
            <a:r>
              <a:rPr lang="en-CA" b="1"/>
              <a:t>Missing Values</a:t>
            </a:r>
          </a:p>
        </p:txBody>
      </p:sp>
      <p:sp>
        <p:nvSpPr>
          <p:cNvPr id="16" name="TextBox 15">
            <a:extLst>
              <a:ext uri="{FF2B5EF4-FFF2-40B4-BE49-F238E27FC236}">
                <a16:creationId xmlns:a16="http://schemas.microsoft.com/office/drawing/2014/main" id="{62296A21-6C80-4860-B452-294BF753A61F}"/>
              </a:ext>
            </a:extLst>
          </p:cNvPr>
          <p:cNvSpPr txBox="1"/>
          <p:nvPr/>
        </p:nvSpPr>
        <p:spPr>
          <a:xfrm>
            <a:off x="1450920" y="3036394"/>
            <a:ext cx="1218068" cy="369332"/>
          </a:xfrm>
          <a:prstGeom prst="rect">
            <a:avLst/>
          </a:prstGeom>
          <a:noFill/>
          <a:ln>
            <a:solidFill>
              <a:schemeClr val="accent1">
                <a:lumMod val="75000"/>
              </a:schemeClr>
            </a:solidFill>
          </a:ln>
        </p:spPr>
        <p:txBody>
          <a:bodyPr wrap="square" rtlCol="0">
            <a:spAutoFit/>
          </a:bodyPr>
          <a:lstStyle/>
          <a:p>
            <a:r>
              <a:rPr lang="en-CA"/>
              <a:t>Drop rows</a:t>
            </a:r>
          </a:p>
        </p:txBody>
      </p:sp>
      <p:sp>
        <p:nvSpPr>
          <p:cNvPr id="27" name="TextBox 26">
            <a:extLst>
              <a:ext uri="{FF2B5EF4-FFF2-40B4-BE49-F238E27FC236}">
                <a16:creationId xmlns:a16="http://schemas.microsoft.com/office/drawing/2014/main" id="{5B35CEA5-7D91-4F6D-BAF1-24C0509722EA}"/>
              </a:ext>
            </a:extLst>
          </p:cNvPr>
          <p:cNvSpPr txBox="1"/>
          <p:nvPr/>
        </p:nvSpPr>
        <p:spPr>
          <a:xfrm>
            <a:off x="1061833" y="3500380"/>
            <a:ext cx="1529806" cy="369332"/>
          </a:xfrm>
          <a:prstGeom prst="rect">
            <a:avLst/>
          </a:prstGeom>
          <a:noFill/>
          <a:ln>
            <a:solidFill>
              <a:schemeClr val="accent1">
                <a:lumMod val="75000"/>
              </a:schemeClr>
            </a:solidFill>
          </a:ln>
        </p:spPr>
        <p:txBody>
          <a:bodyPr wrap="square" rtlCol="0">
            <a:spAutoFit/>
          </a:bodyPr>
          <a:lstStyle/>
          <a:p>
            <a:r>
              <a:rPr lang="en-CA"/>
              <a:t>Fill with mean</a:t>
            </a:r>
          </a:p>
        </p:txBody>
      </p:sp>
      <p:sp>
        <p:nvSpPr>
          <p:cNvPr id="28" name="TextBox 27">
            <a:extLst>
              <a:ext uri="{FF2B5EF4-FFF2-40B4-BE49-F238E27FC236}">
                <a16:creationId xmlns:a16="http://schemas.microsoft.com/office/drawing/2014/main" id="{A8115B6E-E8EE-491A-B9E4-2BB41BC99CA6}"/>
              </a:ext>
            </a:extLst>
          </p:cNvPr>
          <p:cNvSpPr txBox="1"/>
          <p:nvPr/>
        </p:nvSpPr>
        <p:spPr>
          <a:xfrm>
            <a:off x="956166" y="3960932"/>
            <a:ext cx="1529806" cy="369332"/>
          </a:xfrm>
          <a:prstGeom prst="rect">
            <a:avLst/>
          </a:prstGeom>
          <a:noFill/>
          <a:ln>
            <a:solidFill>
              <a:schemeClr val="accent1">
                <a:lumMod val="75000"/>
              </a:schemeClr>
            </a:solidFill>
          </a:ln>
        </p:spPr>
        <p:txBody>
          <a:bodyPr wrap="square" rtlCol="0">
            <a:spAutoFit/>
          </a:bodyPr>
          <a:lstStyle/>
          <a:p>
            <a:r>
              <a:rPr lang="en-CA"/>
              <a:t>Fill with mean</a:t>
            </a:r>
          </a:p>
        </p:txBody>
      </p:sp>
      <p:sp>
        <p:nvSpPr>
          <p:cNvPr id="29" name="TextBox 28">
            <a:extLst>
              <a:ext uri="{FF2B5EF4-FFF2-40B4-BE49-F238E27FC236}">
                <a16:creationId xmlns:a16="http://schemas.microsoft.com/office/drawing/2014/main" id="{8FAB1B72-C21B-4482-850D-2BC2616C0A53}"/>
              </a:ext>
            </a:extLst>
          </p:cNvPr>
          <p:cNvSpPr txBox="1"/>
          <p:nvPr/>
        </p:nvSpPr>
        <p:spPr>
          <a:xfrm>
            <a:off x="768641" y="4417067"/>
            <a:ext cx="1815379" cy="369332"/>
          </a:xfrm>
          <a:prstGeom prst="rect">
            <a:avLst/>
          </a:prstGeom>
          <a:noFill/>
          <a:ln>
            <a:solidFill>
              <a:schemeClr val="accent1">
                <a:lumMod val="75000"/>
              </a:schemeClr>
            </a:solidFill>
          </a:ln>
        </p:spPr>
        <p:txBody>
          <a:bodyPr wrap="square" rtlCol="0">
            <a:spAutoFit/>
          </a:bodyPr>
          <a:lstStyle/>
          <a:p>
            <a:r>
              <a:rPr lang="en-CA"/>
              <a:t>Fill with as others</a:t>
            </a:r>
          </a:p>
        </p:txBody>
      </p:sp>
      <p:sp>
        <p:nvSpPr>
          <p:cNvPr id="30" name="TextBox 29">
            <a:extLst>
              <a:ext uri="{FF2B5EF4-FFF2-40B4-BE49-F238E27FC236}">
                <a16:creationId xmlns:a16="http://schemas.microsoft.com/office/drawing/2014/main" id="{65DF6776-CD53-4131-B0E5-E439D9E16868}"/>
              </a:ext>
            </a:extLst>
          </p:cNvPr>
          <p:cNvSpPr txBox="1"/>
          <p:nvPr/>
        </p:nvSpPr>
        <p:spPr>
          <a:xfrm>
            <a:off x="781846" y="4882506"/>
            <a:ext cx="1849243" cy="369332"/>
          </a:xfrm>
          <a:prstGeom prst="rect">
            <a:avLst/>
          </a:prstGeom>
          <a:noFill/>
          <a:ln>
            <a:solidFill>
              <a:schemeClr val="accent1">
                <a:lumMod val="75000"/>
              </a:schemeClr>
            </a:solidFill>
          </a:ln>
        </p:spPr>
        <p:txBody>
          <a:bodyPr wrap="square" rtlCol="0">
            <a:spAutoFit/>
          </a:bodyPr>
          <a:lstStyle/>
          <a:p>
            <a:r>
              <a:rPr lang="en-CA"/>
              <a:t>Fill with as others</a:t>
            </a:r>
          </a:p>
        </p:txBody>
      </p:sp>
    </p:spTree>
    <p:extLst>
      <p:ext uri="{BB962C8B-B14F-4D97-AF65-F5344CB8AC3E}">
        <p14:creationId xmlns:p14="http://schemas.microsoft.com/office/powerpoint/2010/main" val="3705804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52" name="Picture 8">
            <a:extLst>
              <a:ext uri="{FF2B5EF4-FFF2-40B4-BE49-F238E27FC236}">
                <a16:creationId xmlns:a16="http://schemas.microsoft.com/office/drawing/2014/main" id="{8698A64B-62FD-4405-9CBD-8B93BED21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78" y="2787952"/>
            <a:ext cx="8182977" cy="38048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E03846-7FD9-4764-B5C1-33CFA8FDA989}"/>
              </a:ext>
            </a:extLst>
          </p:cNvPr>
          <p:cNvSpPr txBox="1"/>
          <p:nvPr/>
        </p:nvSpPr>
        <p:spPr>
          <a:xfrm>
            <a:off x="5087305" y="2941141"/>
            <a:ext cx="2511973" cy="2031325"/>
          </a:xfrm>
          <a:prstGeom prst="rect">
            <a:avLst/>
          </a:prstGeom>
          <a:solidFill>
            <a:schemeClr val="accent3">
              <a:lumMod val="40000"/>
              <a:lumOff val="60000"/>
            </a:schemeClr>
          </a:solidFill>
        </p:spPr>
        <p:txBody>
          <a:bodyPr wrap="square" rtlCol="0">
            <a:spAutoFit/>
          </a:bodyPr>
          <a:lstStyle/>
          <a:p>
            <a:r>
              <a:rPr lang="en-CA">
                <a:latin typeface="Montserrat"/>
              </a:rPr>
              <a:t>Genre has 82 unique value. We will hot encode the top 25 most frequent genre and cluster the rest as “</a:t>
            </a:r>
            <a:r>
              <a:rPr lang="en-CA" err="1">
                <a:latin typeface="Montserrat"/>
              </a:rPr>
              <a:t>other_genre</a:t>
            </a:r>
            <a:r>
              <a:rPr lang="en-CA">
                <a:latin typeface="Montserrat"/>
              </a:rPr>
              <a:t>”</a:t>
            </a:r>
          </a:p>
        </p:txBody>
      </p:sp>
      <p:pic>
        <p:nvPicPr>
          <p:cNvPr id="10" name="Picture 9" descr="Chart, histogram&#10;&#10;Description automatically generated">
            <a:extLst>
              <a:ext uri="{FF2B5EF4-FFF2-40B4-BE49-F238E27FC236}">
                <a16:creationId xmlns:a16="http://schemas.microsoft.com/office/drawing/2014/main" id="{ECFD666B-E8EC-403D-AEAC-DC6BAA6E009F}"/>
              </a:ext>
            </a:extLst>
          </p:cNvPr>
          <p:cNvPicPr>
            <a:picLocks noChangeAspect="1"/>
          </p:cNvPicPr>
          <p:nvPr/>
        </p:nvPicPr>
        <p:blipFill>
          <a:blip r:embed="rId3"/>
          <a:stretch>
            <a:fillRect/>
          </a:stretch>
        </p:blipFill>
        <p:spPr>
          <a:xfrm>
            <a:off x="8045774" y="942111"/>
            <a:ext cx="3717982" cy="2687778"/>
          </a:xfrm>
          <a:prstGeom prst="rect">
            <a:avLst/>
          </a:prstGeom>
        </p:spPr>
      </p:pic>
      <p:sp>
        <p:nvSpPr>
          <p:cNvPr id="20" name="TextBox 19">
            <a:extLst>
              <a:ext uri="{FF2B5EF4-FFF2-40B4-BE49-F238E27FC236}">
                <a16:creationId xmlns:a16="http://schemas.microsoft.com/office/drawing/2014/main" id="{1203F5B0-AC30-4FD2-AD88-95CAD3573139}"/>
              </a:ext>
            </a:extLst>
          </p:cNvPr>
          <p:cNvSpPr txBox="1"/>
          <p:nvPr/>
        </p:nvSpPr>
        <p:spPr>
          <a:xfrm>
            <a:off x="9504193" y="618945"/>
            <a:ext cx="2511973" cy="646331"/>
          </a:xfrm>
          <a:prstGeom prst="rect">
            <a:avLst/>
          </a:prstGeom>
          <a:solidFill>
            <a:schemeClr val="accent3">
              <a:lumMod val="40000"/>
              <a:lumOff val="60000"/>
            </a:schemeClr>
          </a:solidFill>
        </p:spPr>
        <p:txBody>
          <a:bodyPr wrap="square" rtlCol="0">
            <a:spAutoFit/>
          </a:bodyPr>
          <a:lstStyle/>
          <a:p>
            <a:r>
              <a:rPr lang="en-CA">
                <a:latin typeface="Montserrat"/>
              </a:rPr>
              <a:t>Derived anime name length</a:t>
            </a:r>
          </a:p>
        </p:txBody>
      </p:sp>
      <p:sp>
        <p:nvSpPr>
          <p:cNvPr id="15" name="Title 1">
            <a:extLst>
              <a:ext uri="{FF2B5EF4-FFF2-40B4-BE49-F238E27FC236}">
                <a16:creationId xmlns:a16="http://schemas.microsoft.com/office/drawing/2014/main" id="{160A104E-82E7-49A7-A1E5-1EC97570A054}"/>
              </a:ext>
            </a:extLst>
          </p:cNvPr>
          <p:cNvSpPr>
            <a:spLocks noGrp="1"/>
          </p:cNvSpPr>
          <p:nvPr>
            <p:ph type="title"/>
          </p:nvPr>
        </p:nvSpPr>
        <p:spPr>
          <a:xfrm>
            <a:off x="371093" y="1161288"/>
            <a:ext cx="5457593" cy="1114552"/>
          </a:xfrm>
        </p:spPr>
        <p:txBody>
          <a:bodyPr anchor="b">
            <a:normAutofit fontScale="90000"/>
          </a:bodyPr>
          <a:lstStyle/>
          <a:p>
            <a:r>
              <a:rPr lang="en-CA">
                <a:latin typeface="Montserrat"/>
              </a:rPr>
              <a:t>Data - </a:t>
            </a:r>
            <a:r>
              <a:rPr lang="en-US" kern="1200">
                <a:solidFill>
                  <a:schemeClr val="tx1"/>
                </a:solidFill>
                <a:latin typeface="Montserrat"/>
              </a:rPr>
              <a:t>Exploration &amp; </a:t>
            </a:r>
            <a:r>
              <a:rPr lang="en-CA">
                <a:latin typeface="Montserrat"/>
              </a:rPr>
              <a:t>Preparation</a:t>
            </a:r>
          </a:p>
        </p:txBody>
      </p:sp>
    </p:spTree>
    <p:extLst>
      <p:ext uri="{BB962C8B-B14F-4D97-AF65-F5344CB8AC3E}">
        <p14:creationId xmlns:p14="http://schemas.microsoft.com/office/powerpoint/2010/main" val="2266085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EEBF7"/>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DD0F91F-0B78-4344-98B8-8A283AA0C5E2}"/>
              </a:ext>
            </a:extLst>
          </p:cNvPr>
          <p:cNvGrpSpPr/>
          <p:nvPr/>
        </p:nvGrpSpPr>
        <p:grpSpPr>
          <a:xfrm>
            <a:off x="-915086" y="453000"/>
            <a:ext cx="828000" cy="828000"/>
            <a:chOff x="-915086" y="453000"/>
            <a:chExt cx="828000" cy="828000"/>
          </a:xfrm>
        </p:grpSpPr>
        <p:sp>
          <p:nvSpPr>
            <p:cNvPr id="4" name="Oval 3">
              <a:extLst>
                <a:ext uri="{FF2B5EF4-FFF2-40B4-BE49-F238E27FC236}">
                  <a16:creationId xmlns:a16="http://schemas.microsoft.com/office/drawing/2014/main" id="{985A786C-400C-4022-96B7-1D0CCF15FFDD}"/>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Graphic 4" descr="Users">
              <a:extLst>
                <a:ext uri="{FF2B5EF4-FFF2-40B4-BE49-F238E27FC236}">
                  <a16:creationId xmlns:a16="http://schemas.microsoft.com/office/drawing/2014/main" id="{8A246C27-EF3A-48FC-B89E-42CEF06283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315" y="533514"/>
              <a:ext cx="718458" cy="718458"/>
            </a:xfrm>
            <a:prstGeom prst="rect">
              <a:avLst/>
            </a:prstGeom>
          </p:spPr>
        </p:pic>
      </p:grpSp>
      <p:grpSp>
        <p:nvGrpSpPr>
          <p:cNvPr id="6" name="Group 5">
            <a:extLst>
              <a:ext uri="{FF2B5EF4-FFF2-40B4-BE49-F238E27FC236}">
                <a16:creationId xmlns:a16="http://schemas.microsoft.com/office/drawing/2014/main" id="{BA429BD4-918C-4918-8313-9DADDAE3265C}"/>
              </a:ext>
            </a:extLst>
          </p:cNvPr>
          <p:cNvGrpSpPr/>
          <p:nvPr/>
        </p:nvGrpSpPr>
        <p:grpSpPr>
          <a:xfrm>
            <a:off x="-958628" y="3015000"/>
            <a:ext cx="828000" cy="828000"/>
            <a:chOff x="-915086" y="3015000"/>
            <a:chExt cx="828000" cy="828000"/>
          </a:xfrm>
        </p:grpSpPr>
        <p:sp>
          <p:nvSpPr>
            <p:cNvPr id="7" name="Oval 6">
              <a:extLst>
                <a:ext uri="{FF2B5EF4-FFF2-40B4-BE49-F238E27FC236}">
                  <a16:creationId xmlns:a16="http://schemas.microsoft.com/office/drawing/2014/main" id="{0EE41FB0-7B73-466F-8280-05D806CCF1D0}"/>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Database">
              <a:extLst>
                <a:ext uri="{FF2B5EF4-FFF2-40B4-BE49-F238E27FC236}">
                  <a16:creationId xmlns:a16="http://schemas.microsoft.com/office/drawing/2014/main" id="{4F9F3383-14D6-44A8-A571-949554241D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658" y="3069771"/>
              <a:ext cx="718458" cy="718458"/>
            </a:xfrm>
            <a:prstGeom prst="rect">
              <a:avLst/>
            </a:prstGeom>
          </p:spPr>
        </p:pic>
      </p:grpSp>
      <p:grpSp>
        <p:nvGrpSpPr>
          <p:cNvPr id="9" name="Group 8">
            <a:extLst>
              <a:ext uri="{FF2B5EF4-FFF2-40B4-BE49-F238E27FC236}">
                <a16:creationId xmlns:a16="http://schemas.microsoft.com/office/drawing/2014/main" id="{6910C68F-70EE-449D-BA63-7BD0C33DF1DC}"/>
              </a:ext>
            </a:extLst>
          </p:cNvPr>
          <p:cNvGrpSpPr/>
          <p:nvPr/>
        </p:nvGrpSpPr>
        <p:grpSpPr>
          <a:xfrm>
            <a:off x="892288" y="4296000"/>
            <a:ext cx="828000" cy="828000"/>
            <a:chOff x="-915086" y="4296000"/>
            <a:chExt cx="828000" cy="828000"/>
          </a:xfrm>
        </p:grpSpPr>
        <p:sp>
          <p:nvSpPr>
            <p:cNvPr id="10" name="Oval 9">
              <a:extLst>
                <a:ext uri="{FF2B5EF4-FFF2-40B4-BE49-F238E27FC236}">
                  <a16:creationId xmlns:a16="http://schemas.microsoft.com/office/drawing/2014/main" id="{1EC2B97D-9C71-4180-BBAD-0CEAB10ACEFD}"/>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Graphic 10" descr="Statistics">
              <a:extLst>
                <a:ext uri="{FF2B5EF4-FFF2-40B4-BE49-F238E27FC236}">
                  <a16:creationId xmlns:a16="http://schemas.microsoft.com/office/drawing/2014/main" id="{754E77F0-FD7B-453C-A21A-7C3986CDAA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600" y="4350771"/>
              <a:ext cx="718458" cy="718458"/>
            </a:xfrm>
            <a:prstGeom prst="rect">
              <a:avLst/>
            </a:prstGeom>
          </p:spPr>
        </p:pic>
      </p:grpSp>
      <p:grpSp>
        <p:nvGrpSpPr>
          <p:cNvPr id="12" name="Group 11">
            <a:extLst>
              <a:ext uri="{FF2B5EF4-FFF2-40B4-BE49-F238E27FC236}">
                <a16:creationId xmlns:a16="http://schemas.microsoft.com/office/drawing/2014/main" id="{05165E9A-512F-4FBF-BC58-DA37DD7E011B}"/>
              </a:ext>
            </a:extLst>
          </p:cNvPr>
          <p:cNvGrpSpPr/>
          <p:nvPr/>
        </p:nvGrpSpPr>
        <p:grpSpPr>
          <a:xfrm>
            <a:off x="-915086" y="1734000"/>
            <a:ext cx="828000" cy="828000"/>
            <a:chOff x="-915086" y="1734000"/>
            <a:chExt cx="828000" cy="828000"/>
          </a:xfrm>
        </p:grpSpPr>
        <p:sp>
          <p:nvSpPr>
            <p:cNvPr id="13" name="Oval 12">
              <a:extLst>
                <a:ext uri="{FF2B5EF4-FFF2-40B4-BE49-F238E27FC236}">
                  <a16:creationId xmlns:a16="http://schemas.microsoft.com/office/drawing/2014/main" id="{B38C4636-B874-459C-BCAE-729563D862C4}"/>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Playbook">
              <a:extLst>
                <a:ext uri="{FF2B5EF4-FFF2-40B4-BE49-F238E27FC236}">
                  <a16:creationId xmlns:a16="http://schemas.microsoft.com/office/drawing/2014/main" id="{4CC08D83-7167-4A88-8F49-EEFB2E016E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971" y="1795686"/>
              <a:ext cx="718458" cy="718458"/>
            </a:xfrm>
            <a:prstGeom prst="rect">
              <a:avLst/>
            </a:prstGeom>
          </p:spPr>
        </p:pic>
      </p:grpSp>
      <p:grpSp>
        <p:nvGrpSpPr>
          <p:cNvPr id="15" name="Group 14">
            <a:extLst>
              <a:ext uri="{FF2B5EF4-FFF2-40B4-BE49-F238E27FC236}">
                <a16:creationId xmlns:a16="http://schemas.microsoft.com/office/drawing/2014/main" id="{7D2A0E6C-BAC6-42A8-87F3-F47931D2CAED}"/>
              </a:ext>
            </a:extLst>
          </p:cNvPr>
          <p:cNvGrpSpPr/>
          <p:nvPr/>
        </p:nvGrpSpPr>
        <p:grpSpPr>
          <a:xfrm>
            <a:off x="-915086" y="5577000"/>
            <a:ext cx="828000" cy="828000"/>
            <a:chOff x="-915086" y="5577000"/>
            <a:chExt cx="828000" cy="828000"/>
          </a:xfrm>
        </p:grpSpPr>
        <p:sp>
          <p:nvSpPr>
            <p:cNvPr id="16" name="Oval 15">
              <a:extLst>
                <a:ext uri="{FF2B5EF4-FFF2-40B4-BE49-F238E27FC236}">
                  <a16:creationId xmlns:a16="http://schemas.microsoft.com/office/drawing/2014/main" id="{90100A27-14A7-4E69-8677-0BE3161A4853}"/>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Graphic 16" descr="Books">
              <a:extLst>
                <a:ext uri="{FF2B5EF4-FFF2-40B4-BE49-F238E27FC236}">
                  <a16:creationId xmlns:a16="http://schemas.microsoft.com/office/drawing/2014/main" id="{E852BF04-49CB-4C1F-9F87-2F96F8720A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9086" y="5643000"/>
              <a:ext cx="718458" cy="718458"/>
            </a:xfrm>
            <a:prstGeom prst="rect">
              <a:avLst/>
            </a:prstGeom>
          </p:spPr>
        </p:pic>
      </p:grpSp>
      <p:sp>
        <p:nvSpPr>
          <p:cNvPr id="18" name="Freeform: Shape 17">
            <a:extLst>
              <a:ext uri="{FF2B5EF4-FFF2-40B4-BE49-F238E27FC236}">
                <a16:creationId xmlns:a16="http://schemas.microsoft.com/office/drawing/2014/main" id="{16380461-AB0E-474A-A023-90098A6A7428}"/>
              </a:ext>
            </a:extLst>
          </p:cNvPr>
          <p:cNvSpPr/>
          <p:nvPr/>
        </p:nvSpPr>
        <p:spPr>
          <a:xfrm rot="10800000">
            <a:off x="1" y="-6771619"/>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9" name="Graphic 18" descr="Database">
            <a:hlinkClick r:id="rId12" action="ppaction://hlinksldjump"/>
            <a:extLst>
              <a:ext uri="{FF2B5EF4-FFF2-40B4-BE49-F238E27FC236}">
                <a16:creationId xmlns:a16="http://schemas.microsoft.com/office/drawing/2014/main" id="{184F483F-44E0-4135-8A10-F67095AD806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571" y="3069771"/>
            <a:ext cx="718458" cy="718458"/>
          </a:xfrm>
          <a:prstGeom prst="rect">
            <a:avLst/>
          </a:prstGeom>
        </p:spPr>
      </p:pic>
      <p:pic>
        <p:nvPicPr>
          <p:cNvPr id="20" name="Graphic 19" descr="Statistics">
            <a:hlinkClick r:id="rId15" action="ppaction://hlinksldjump"/>
            <a:extLst>
              <a:ext uri="{FF2B5EF4-FFF2-40B4-BE49-F238E27FC236}">
                <a16:creationId xmlns:a16="http://schemas.microsoft.com/office/drawing/2014/main" id="{B3714F6A-8549-4B35-8583-2CC71EC8D7D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629" y="4350771"/>
            <a:ext cx="718458" cy="718458"/>
          </a:xfrm>
          <a:prstGeom prst="rect">
            <a:avLst/>
          </a:prstGeom>
        </p:spPr>
      </p:pic>
      <p:pic>
        <p:nvPicPr>
          <p:cNvPr id="21" name="Graphic 20" descr="Playbook">
            <a:hlinkClick r:id="rId18" action="ppaction://hlinksldjump"/>
            <a:extLst>
              <a:ext uri="{FF2B5EF4-FFF2-40B4-BE49-F238E27FC236}">
                <a16:creationId xmlns:a16="http://schemas.microsoft.com/office/drawing/2014/main" id="{47EAD63B-866B-4020-9534-1AE7B4DCBF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258" y="1795686"/>
            <a:ext cx="718458" cy="718458"/>
          </a:xfrm>
          <a:prstGeom prst="rect">
            <a:avLst/>
          </a:prstGeom>
        </p:spPr>
      </p:pic>
      <p:pic>
        <p:nvPicPr>
          <p:cNvPr id="22" name="Graphic 21" descr="Books">
            <a:hlinkClick r:id="rId21" action="ppaction://hlinksldjump"/>
            <a:extLst>
              <a:ext uri="{FF2B5EF4-FFF2-40B4-BE49-F238E27FC236}">
                <a16:creationId xmlns:a16="http://schemas.microsoft.com/office/drawing/2014/main" id="{AE5E0A6E-D7DB-4CA8-B176-A072DBBDA47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5143" y="5643000"/>
            <a:ext cx="718458" cy="718458"/>
          </a:xfrm>
          <a:prstGeom prst="rect">
            <a:avLst/>
          </a:prstGeom>
        </p:spPr>
      </p:pic>
      <p:pic>
        <p:nvPicPr>
          <p:cNvPr id="23" name="Graphic 22" descr="Users">
            <a:hlinkClick r:id="rId24" action="ppaction://hlinksldjump"/>
            <a:extLst>
              <a:ext uri="{FF2B5EF4-FFF2-40B4-BE49-F238E27FC236}">
                <a16:creationId xmlns:a16="http://schemas.microsoft.com/office/drawing/2014/main" id="{F7622211-DFB1-432E-B113-8B5215E5C94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3914" y="533514"/>
            <a:ext cx="718458" cy="718458"/>
          </a:xfrm>
          <a:prstGeom prst="rect">
            <a:avLst/>
          </a:prstGeom>
        </p:spPr>
      </p:pic>
      <p:sp>
        <p:nvSpPr>
          <p:cNvPr id="24" name="TextBox 23">
            <a:extLst>
              <a:ext uri="{FF2B5EF4-FFF2-40B4-BE49-F238E27FC236}">
                <a16:creationId xmlns:a16="http://schemas.microsoft.com/office/drawing/2014/main" id="{5C61AC32-D00D-4294-B529-97E2E28F4725}"/>
              </a:ext>
            </a:extLst>
          </p:cNvPr>
          <p:cNvSpPr txBox="1"/>
          <p:nvPr/>
        </p:nvSpPr>
        <p:spPr>
          <a:xfrm>
            <a:off x="2530006" y="601043"/>
            <a:ext cx="7930377" cy="584775"/>
          </a:xfrm>
          <a:prstGeom prst="rect">
            <a:avLst/>
          </a:prstGeom>
          <a:noFill/>
        </p:spPr>
        <p:txBody>
          <a:bodyPr wrap="none" rtlCol="0">
            <a:spAutoFit/>
          </a:bodyPr>
          <a:lstStyle/>
          <a:p>
            <a:pPr algn="ctr"/>
            <a:r>
              <a:rPr lang="en-CA" sz="3200" b="1" spc="300">
                <a:solidFill>
                  <a:schemeClr val="tx1">
                    <a:lumMod val="75000"/>
                    <a:lumOff val="25000"/>
                  </a:schemeClr>
                </a:solidFill>
                <a:latin typeface="Montserrat" pitchFamily="2" charset="77"/>
              </a:rPr>
              <a:t>M</a:t>
            </a:r>
            <a:r>
              <a:rPr lang="en-US" altLang="zh-CN" sz="3200" b="1" spc="300" err="1">
                <a:solidFill>
                  <a:schemeClr val="tx1">
                    <a:lumMod val="75000"/>
                    <a:lumOff val="25000"/>
                  </a:schemeClr>
                </a:solidFill>
                <a:latin typeface="Montserrat" pitchFamily="2" charset="77"/>
              </a:rPr>
              <a:t>odel</a:t>
            </a:r>
            <a:r>
              <a:rPr lang="en-US" altLang="zh-CN" sz="3200" b="1" spc="300">
                <a:solidFill>
                  <a:schemeClr val="tx1">
                    <a:lumMod val="75000"/>
                    <a:lumOff val="25000"/>
                  </a:schemeClr>
                </a:solidFill>
                <a:latin typeface="Montserrat" pitchFamily="2" charset="77"/>
              </a:rPr>
              <a:t> - </a:t>
            </a:r>
            <a:r>
              <a:rPr lang="en-CA" sz="3200" b="1" spc="300">
                <a:solidFill>
                  <a:schemeClr val="tx1">
                    <a:lumMod val="75000"/>
                    <a:lumOff val="25000"/>
                  </a:schemeClr>
                </a:solidFill>
                <a:latin typeface="Montserrat" pitchFamily="2" charset="77"/>
              </a:rPr>
              <a:t>User Rating Prediction</a:t>
            </a:r>
            <a:endParaRPr lang="en-LT" sz="3200" b="1" spc="300">
              <a:solidFill>
                <a:schemeClr val="tx1">
                  <a:lumMod val="75000"/>
                  <a:lumOff val="25000"/>
                </a:schemeClr>
              </a:solidFill>
              <a:latin typeface="Montserrat" pitchFamily="2" charset="77"/>
            </a:endParaRPr>
          </a:p>
        </p:txBody>
      </p:sp>
      <p:sp>
        <p:nvSpPr>
          <p:cNvPr id="26" name="TextBox 25">
            <a:extLst>
              <a:ext uri="{FF2B5EF4-FFF2-40B4-BE49-F238E27FC236}">
                <a16:creationId xmlns:a16="http://schemas.microsoft.com/office/drawing/2014/main" id="{A7C49CA7-6399-431F-8AFC-9388E8A646AD}"/>
              </a:ext>
            </a:extLst>
          </p:cNvPr>
          <p:cNvSpPr txBox="1"/>
          <p:nvPr/>
        </p:nvSpPr>
        <p:spPr>
          <a:xfrm>
            <a:off x="2704187" y="2633577"/>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1</a:t>
            </a:r>
          </a:p>
        </p:txBody>
      </p:sp>
      <p:sp>
        <p:nvSpPr>
          <p:cNvPr id="27" name="TextBox 26">
            <a:extLst>
              <a:ext uri="{FF2B5EF4-FFF2-40B4-BE49-F238E27FC236}">
                <a16:creationId xmlns:a16="http://schemas.microsoft.com/office/drawing/2014/main" id="{8541C2E8-7B4D-4E49-ADB2-92C2F66CDABA}"/>
              </a:ext>
            </a:extLst>
          </p:cNvPr>
          <p:cNvSpPr txBox="1"/>
          <p:nvPr/>
        </p:nvSpPr>
        <p:spPr>
          <a:xfrm>
            <a:off x="2699860" y="2957463"/>
            <a:ext cx="1154483" cy="307777"/>
          </a:xfrm>
          <a:prstGeom prst="rect">
            <a:avLst/>
          </a:prstGeom>
          <a:noFill/>
        </p:spPr>
        <p:txBody>
          <a:bodyPr wrap="square" rtlCol="0">
            <a:spAutoFit/>
          </a:bodyPr>
          <a:lstStyle/>
          <a:p>
            <a:pPr algn="ctr"/>
            <a:r>
              <a:rPr lang="en-US" sz="1400">
                <a:solidFill>
                  <a:schemeClr val="tx1">
                    <a:lumMod val="75000"/>
                    <a:lumOff val="25000"/>
                  </a:schemeClr>
                </a:solidFill>
                <a:latin typeface="Montserrat" pitchFamily="2" charset="77"/>
              </a:rPr>
              <a:t>Model</a:t>
            </a:r>
            <a:endParaRPr lang="en-LT" sz="1400">
              <a:solidFill>
                <a:schemeClr val="tx1">
                  <a:lumMod val="75000"/>
                  <a:lumOff val="25000"/>
                </a:schemeClr>
              </a:solidFill>
              <a:latin typeface="Montserrat" pitchFamily="2" charset="77"/>
            </a:endParaRPr>
          </a:p>
        </p:txBody>
      </p:sp>
      <p:sp>
        <p:nvSpPr>
          <p:cNvPr id="28" name="TextBox 27">
            <a:extLst>
              <a:ext uri="{FF2B5EF4-FFF2-40B4-BE49-F238E27FC236}">
                <a16:creationId xmlns:a16="http://schemas.microsoft.com/office/drawing/2014/main" id="{50A0C788-5EDD-445F-9244-9944016B7C67}"/>
              </a:ext>
            </a:extLst>
          </p:cNvPr>
          <p:cNvSpPr txBox="1"/>
          <p:nvPr/>
        </p:nvSpPr>
        <p:spPr>
          <a:xfrm>
            <a:off x="2704189" y="5112898"/>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2</a:t>
            </a:r>
          </a:p>
        </p:txBody>
      </p:sp>
      <p:sp>
        <p:nvSpPr>
          <p:cNvPr id="29" name="TextBox 28">
            <a:extLst>
              <a:ext uri="{FF2B5EF4-FFF2-40B4-BE49-F238E27FC236}">
                <a16:creationId xmlns:a16="http://schemas.microsoft.com/office/drawing/2014/main" id="{ADEF95F9-F8D9-4B56-A1F7-840358748AAA}"/>
              </a:ext>
            </a:extLst>
          </p:cNvPr>
          <p:cNvSpPr txBox="1"/>
          <p:nvPr/>
        </p:nvSpPr>
        <p:spPr>
          <a:xfrm>
            <a:off x="2923448" y="5436784"/>
            <a:ext cx="707310" cy="307777"/>
          </a:xfrm>
          <a:prstGeom prst="rect">
            <a:avLst/>
          </a:prstGeom>
          <a:noFill/>
        </p:spPr>
        <p:txBody>
          <a:bodyPr wrap="none" rtlCol="0">
            <a:spAutoFit/>
          </a:bodyPr>
          <a:lstStyle/>
          <a:p>
            <a:pPr algn="ctr"/>
            <a:r>
              <a:rPr lang="en-US" sz="1400">
                <a:solidFill>
                  <a:schemeClr val="tx1">
                    <a:lumMod val="75000"/>
                    <a:lumOff val="25000"/>
                  </a:schemeClr>
                </a:solidFill>
                <a:latin typeface="Montserrat" pitchFamily="2" charset="77"/>
              </a:rPr>
              <a:t>Results</a:t>
            </a:r>
            <a:endParaRPr lang="en-LT" sz="1400">
              <a:solidFill>
                <a:schemeClr val="tx1">
                  <a:lumMod val="75000"/>
                  <a:lumOff val="25000"/>
                </a:schemeClr>
              </a:solidFill>
              <a:latin typeface="Montserrat" pitchFamily="2" charset="77"/>
            </a:endParaRPr>
          </a:p>
        </p:txBody>
      </p:sp>
      <p:sp>
        <p:nvSpPr>
          <p:cNvPr id="30" name="TextBox 29">
            <a:extLst>
              <a:ext uri="{FF2B5EF4-FFF2-40B4-BE49-F238E27FC236}">
                <a16:creationId xmlns:a16="http://schemas.microsoft.com/office/drawing/2014/main" id="{9BE07E37-73A8-42C3-8511-3954CB4AFBE1}"/>
              </a:ext>
            </a:extLst>
          </p:cNvPr>
          <p:cNvSpPr txBox="1"/>
          <p:nvPr/>
        </p:nvSpPr>
        <p:spPr>
          <a:xfrm>
            <a:off x="8928146" y="3866471"/>
            <a:ext cx="1372492" cy="400110"/>
          </a:xfrm>
          <a:prstGeom prst="rect">
            <a:avLst/>
          </a:prstGeom>
          <a:noFill/>
          <a:ln>
            <a:noFill/>
          </a:ln>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3</a:t>
            </a:r>
          </a:p>
        </p:txBody>
      </p:sp>
      <p:sp>
        <p:nvSpPr>
          <p:cNvPr id="31" name="TextBox 30">
            <a:extLst>
              <a:ext uri="{FF2B5EF4-FFF2-40B4-BE49-F238E27FC236}">
                <a16:creationId xmlns:a16="http://schemas.microsoft.com/office/drawing/2014/main" id="{ED981BB8-687F-4BAF-9938-F21A5F17669D}"/>
              </a:ext>
            </a:extLst>
          </p:cNvPr>
          <p:cNvSpPr txBox="1"/>
          <p:nvPr/>
        </p:nvSpPr>
        <p:spPr>
          <a:xfrm>
            <a:off x="8711332" y="4190357"/>
            <a:ext cx="1806135" cy="307777"/>
          </a:xfrm>
          <a:prstGeom prst="rect">
            <a:avLst/>
          </a:prstGeom>
          <a:noFill/>
        </p:spPr>
        <p:txBody>
          <a:bodyPr wrap="none" rtlCol="0">
            <a:spAutoFit/>
          </a:bodyPr>
          <a:lstStyle/>
          <a:p>
            <a:pPr algn="ctr"/>
            <a:r>
              <a:rPr lang="en-US" sz="1400" err="1">
                <a:solidFill>
                  <a:schemeClr val="tx1">
                    <a:lumMod val="75000"/>
                    <a:lumOff val="25000"/>
                  </a:schemeClr>
                </a:solidFill>
                <a:latin typeface="Montserrat" pitchFamily="2" charset="77"/>
              </a:rPr>
              <a:t>Explainability</a:t>
            </a:r>
            <a:r>
              <a:rPr lang="en-US" sz="1400">
                <a:solidFill>
                  <a:schemeClr val="tx1">
                    <a:lumMod val="75000"/>
                    <a:lumOff val="25000"/>
                  </a:schemeClr>
                </a:solidFill>
                <a:latin typeface="Montserrat" pitchFamily="2" charset="77"/>
              </a:rPr>
              <a:t> of result</a:t>
            </a:r>
            <a:endParaRPr lang="en-LT" sz="1400">
              <a:solidFill>
                <a:schemeClr val="tx1">
                  <a:lumMod val="75000"/>
                  <a:lumOff val="25000"/>
                </a:schemeClr>
              </a:solidFill>
              <a:latin typeface="Montserrat" pitchFamily="2" charset="77"/>
            </a:endParaRPr>
          </a:p>
        </p:txBody>
      </p:sp>
      <p:grpSp>
        <p:nvGrpSpPr>
          <p:cNvPr id="32" name="Graphic 43">
            <a:extLst>
              <a:ext uri="{FF2B5EF4-FFF2-40B4-BE49-F238E27FC236}">
                <a16:creationId xmlns:a16="http://schemas.microsoft.com/office/drawing/2014/main" id="{8758AFE9-B769-4582-AF10-B1304E3E71D8}"/>
              </a:ext>
            </a:extLst>
          </p:cNvPr>
          <p:cNvGrpSpPr/>
          <p:nvPr/>
        </p:nvGrpSpPr>
        <p:grpSpPr>
          <a:xfrm rot="1564065" flipV="1">
            <a:off x="7512700" y="3403131"/>
            <a:ext cx="1458827" cy="565217"/>
            <a:chOff x="5270499" y="2952750"/>
            <a:chExt cx="1652161" cy="946643"/>
          </a:xfrm>
          <a:noFill/>
        </p:grpSpPr>
        <p:sp>
          <p:nvSpPr>
            <p:cNvPr id="33" name="Freeform 33">
              <a:extLst>
                <a:ext uri="{FF2B5EF4-FFF2-40B4-BE49-F238E27FC236}">
                  <a16:creationId xmlns:a16="http://schemas.microsoft.com/office/drawing/2014/main" id="{667F0596-4983-4525-B361-AF150DF91B5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34" name="Freeform 34">
              <a:extLst>
                <a:ext uri="{FF2B5EF4-FFF2-40B4-BE49-F238E27FC236}">
                  <a16:creationId xmlns:a16="http://schemas.microsoft.com/office/drawing/2014/main" id="{6FBF53F8-EE8C-4A4C-81DD-17DB3263647A}"/>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35" name="Graphic 43">
            <a:extLst>
              <a:ext uri="{FF2B5EF4-FFF2-40B4-BE49-F238E27FC236}">
                <a16:creationId xmlns:a16="http://schemas.microsoft.com/office/drawing/2014/main" id="{F083BFA4-C232-48F8-9B5F-DB38CA968267}"/>
              </a:ext>
            </a:extLst>
          </p:cNvPr>
          <p:cNvGrpSpPr/>
          <p:nvPr/>
        </p:nvGrpSpPr>
        <p:grpSpPr>
          <a:xfrm rot="417027" flipH="1" flipV="1">
            <a:off x="3858041" y="2373351"/>
            <a:ext cx="1396238" cy="528243"/>
            <a:chOff x="5270499" y="2952750"/>
            <a:chExt cx="1652161" cy="946643"/>
          </a:xfrm>
          <a:noFill/>
        </p:grpSpPr>
        <p:sp>
          <p:nvSpPr>
            <p:cNvPr id="36" name="Freeform 39">
              <a:extLst>
                <a:ext uri="{FF2B5EF4-FFF2-40B4-BE49-F238E27FC236}">
                  <a16:creationId xmlns:a16="http://schemas.microsoft.com/office/drawing/2014/main" id="{9D354EF5-21ED-4F7C-80CD-A1DB595A3143}"/>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37" name="Freeform 40">
              <a:extLst>
                <a:ext uri="{FF2B5EF4-FFF2-40B4-BE49-F238E27FC236}">
                  <a16:creationId xmlns:a16="http://schemas.microsoft.com/office/drawing/2014/main" id="{BFDDCF33-C2E8-468F-A11F-23ABC1C6F785}"/>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38" name="Graphic 43">
            <a:extLst>
              <a:ext uri="{FF2B5EF4-FFF2-40B4-BE49-F238E27FC236}">
                <a16:creationId xmlns:a16="http://schemas.microsoft.com/office/drawing/2014/main" id="{B052999D-1B56-49A1-A264-2F79A2B4DDCA}"/>
              </a:ext>
            </a:extLst>
          </p:cNvPr>
          <p:cNvGrpSpPr/>
          <p:nvPr/>
        </p:nvGrpSpPr>
        <p:grpSpPr>
          <a:xfrm rot="19028394" flipH="1" flipV="1">
            <a:off x="4061832" y="4110038"/>
            <a:ext cx="1356456" cy="777212"/>
            <a:chOff x="5270499" y="2952750"/>
            <a:chExt cx="1652161" cy="946643"/>
          </a:xfrm>
          <a:noFill/>
        </p:grpSpPr>
        <p:sp>
          <p:nvSpPr>
            <p:cNvPr id="39" name="Freeform 42">
              <a:extLst>
                <a:ext uri="{FF2B5EF4-FFF2-40B4-BE49-F238E27FC236}">
                  <a16:creationId xmlns:a16="http://schemas.microsoft.com/office/drawing/2014/main" id="{90C46279-1430-4BCF-AEAB-B03931B4CDCA}"/>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40" name="Freeform 43">
              <a:extLst>
                <a:ext uri="{FF2B5EF4-FFF2-40B4-BE49-F238E27FC236}">
                  <a16:creationId xmlns:a16="http://schemas.microsoft.com/office/drawing/2014/main" id="{F7508F4A-09B9-4BDD-8455-644F693FAD3D}"/>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pic>
        <p:nvPicPr>
          <p:cNvPr id="101" name="Graphic 100">
            <a:extLst>
              <a:ext uri="{FF2B5EF4-FFF2-40B4-BE49-F238E27FC236}">
                <a16:creationId xmlns:a16="http://schemas.microsoft.com/office/drawing/2014/main" id="{13945F06-1ED7-41FA-BBF9-9888D65A054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1540000">
            <a:off x="1996548" y="1013710"/>
            <a:ext cx="8686852" cy="226633"/>
          </a:xfrm>
          <a:prstGeom prst="rect">
            <a:avLst/>
          </a:prstGeom>
        </p:spPr>
      </p:pic>
      <p:pic>
        <p:nvPicPr>
          <p:cNvPr id="25" name="Graphic 24" descr="Statistics">
            <a:extLst>
              <a:ext uri="{FF2B5EF4-FFF2-40B4-BE49-F238E27FC236}">
                <a16:creationId xmlns:a16="http://schemas.microsoft.com/office/drawing/2014/main" id="{1A80AECB-2B86-4128-8A9B-8229291187C3}"/>
              </a:ext>
            </a:extLst>
          </p:cNvPr>
          <p:cNvPicPr>
            <a:picLocks noChangeAspect="1"/>
          </p:cNvPicPr>
          <p:nvPr/>
        </p:nvPicPr>
        <p:blipFill>
          <a:blip r:embed="rId6">
            <a:extLst>
              <a:ext uri="{96DAC541-7B7A-43D3-8B79-37D633B846F1}">
                <asvg:svgBlip xmlns:asvg="http://schemas.microsoft.com/office/drawing/2016/SVG/main" r:embed="rId29"/>
              </a:ext>
            </a:extLst>
          </a:blip>
          <a:stretch>
            <a:fillRect/>
          </a:stretch>
        </p:blipFill>
        <p:spPr>
          <a:xfrm>
            <a:off x="5512831" y="2514144"/>
            <a:ext cx="1688498" cy="1688498"/>
          </a:xfrm>
          <a:prstGeom prst="rect">
            <a:avLst/>
          </a:prstGeom>
        </p:spPr>
      </p:pic>
      <p:pic>
        <p:nvPicPr>
          <p:cNvPr id="42" name="Graphic 41" descr="Statistics">
            <a:extLst>
              <a:ext uri="{FF2B5EF4-FFF2-40B4-BE49-F238E27FC236}">
                <a16:creationId xmlns:a16="http://schemas.microsoft.com/office/drawing/2014/main" id="{0012A76B-5976-4C5F-AB16-48951671A3E9}"/>
              </a:ext>
            </a:extLst>
          </p:cNvPr>
          <p:cNvPicPr>
            <a:picLocks noChangeAspect="1"/>
          </p:cNvPicPr>
          <p:nvPr/>
        </p:nvPicPr>
        <p:blipFill>
          <a:blip r:embed="rId6">
            <a:extLst>
              <a:ext uri="{96DAC541-7B7A-43D3-8B79-37D633B846F1}">
                <asvg:svgBlip xmlns:asvg="http://schemas.microsoft.com/office/drawing/2016/SVG/main" r:embed="rId30"/>
              </a:ext>
            </a:extLst>
          </a:blip>
          <a:stretch>
            <a:fillRect/>
          </a:stretch>
        </p:blipFill>
        <p:spPr>
          <a:xfrm>
            <a:off x="2784548" y="1626105"/>
            <a:ext cx="914400" cy="914400"/>
          </a:xfrm>
          <a:prstGeom prst="rect">
            <a:avLst/>
          </a:prstGeom>
        </p:spPr>
      </p:pic>
      <p:pic>
        <p:nvPicPr>
          <p:cNvPr id="43" name="Graphic 42" descr="Statistics">
            <a:extLst>
              <a:ext uri="{FF2B5EF4-FFF2-40B4-BE49-F238E27FC236}">
                <a16:creationId xmlns:a16="http://schemas.microsoft.com/office/drawing/2014/main" id="{C7BDE27E-32D7-4D71-ACB8-9A85C636B62C}"/>
              </a:ext>
            </a:extLst>
          </p:cNvPr>
          <p:cNvPicPr>
            <a:picLocks noChangeAspect="1"/>
          </p:cNvPicPr>
          <p:nvPr/>
        </p:nvPicPr>
        <p:blipFill>
          <a:blip r:embed="rId6">
            <a:extLst>
              <a:ext uri="{96DAC541-7B7A-43D3-8B79-37D633B846F1}">
                <asvg:svgBlip xmlns:asvg="http://schemas.microsoft.com/office/drawing/2016/SVG/main" r:embed="rId30"/>
              </a:ext>
            </a:extLst>
          </a:blip>
          <a:stretch>
            <a:fillRect/>
          </a:stretch>
        </p:blipFill>
        <p:spPr>
          <a:xfrm>
            <a:off x="2784548" y="4083630"/>
            <a:ext cx="914400" cy="914400"/>
          </a:xfrm>
          <a:prstGeom prst="rect">
            <a:avLst/>
          </a:prstGeom>
        </p:spPr>
      </p:pic>
      <p:pic>
        <p:nvPicPr>
          <p:cNvPr id="44" name="Graphic 43" descr="Statistics">
            <a:extLst>
              <a:ext uri="{FF2B5EF4-FFF2-40B4-BE49-F238E27FC236}">
                <a16:creationId xmlns:a16="http://schemas.microsoft.com/office/drawing/2014/main" id="{61A674F9-D21F-43E0-AAE3-446E3A15B72B}"/>
              </a:ext>
            </a:extLst>
          </p:cNvPr>
          <p:cNvPicPr>
            <a:picLocks noChangeAspect="1"/>
          </p:cNvPicPr>
          <p:nvPr/>
        </p:nvPicPr>
        <p:blipFill>
          <a:blip r:embed="rId6">
            <a:extLst>
              <a:ext uri="{96DAC541-7B7A-43D3-8B79-37D633B846F1}">
                <asvg:svgBlip xmlns:asvg="http://schemas.microsoft.com/office/drawing/2016/SVG/main" r:embed="rId30"/>
              </a:ext>
            </a:extLst>
          </a:blip>
          <a:stretch>
            <a:fillRect/>
          </a:stretch>
        </p:blipFill>
        <p:spPr>
          <a:xfrm>
            <a:off x="9187012" y="2928600"/>
            <a:ext cx="914400" cy="914400"/>
          </a:xfrm>
          <a:prstGeom prst="rect">
            <a:avLst/>
          </a:prstGeom>
        </p:spPr>
      </p:pic>
    </p:spTree>
    <p:extLst>
      <p:ext uri="{BB962C8B-B14F-4D97-AF65-F5344CB8AC3E}">
        <p14:creationId xmlns:p14="http://schemas.microsoft.com/office/powerpoint/2010/main" val="2697497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Image result for 宫崎骏 起风了">
            <a:extLst>
              <a:ext uri="{FF2B5EF4-FFF2-40B4-BE49-F238E27FC236}">
                <a16:creationId xmlns:a16="http://schemas.microsoft.com/office/drawing/2014/main" id="{9040C11F-4711-422A-96A2-BFEC56EA9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5" t="9091" r="21947"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3" name="Rectangle 1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E29B8B1-638F-485C-9571-8F6573F09B29}"/>
              </a:ext>
            </a:extLst>
          </p:cNvPr>
          <p:cNvSpPr txBox="1"/>
          <p:nvPr/>
        </p:nvSpPr>
        <p:spPr>
          <a:xfrm>
            <a:off x="424815" y="1170432"/>
            <a:ext cx="3438144" cy="112471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b="1" spc="300">
                <a:latin typeface="+mj-lt"/>
                <a:ea typeface="+mj-ea"/>
                <a:cs typeface="+mj-cs"/>
              </a:rPr>
              <a:t>Model – User Rating Prediction</a:t>
            </a:r>
          </a:p>
        </p:txBody>
      </p:sp>
      <p:sp>
        <p:nvSpPr>
          <p:cNvPr id="115" name="Rectangle 1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7" name="Rectangle 1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5F5F7F4-5F9B-4C54-B772-277B279E4AF7}"/>
              </a:ext>
            </a:extLst>
          </p:cNvPr>
          <p:cNvSpPr txBox="1"/>
          <p:nvPr/>
        </p:nvSpPr>
        <p:spPr>
          <a:xfrm>
            <a:off x="371094" y="2610104"/>
            <a:ext cx="5935113" cy="4034220"/>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700" b="1" u="sng"/>
              <a:t>Type of Model:</a:t>
            </a:r>
          </a:p>
          <a:p>
            <a:pPr marL="914400" lvl="1" indent="-228600" defTabSz="914400">
              <a:lnSpc>
                <a:spcPct val="90000"/>
              </a:lnSpc>
              <a:spcAft>
                <a:spcPts val="600"/>
              </a:spcAft>
              <a:buFont typeface="Arial" panose="020B0604020202020204" pitchFamily="34" charset="0"/>
              <a:buChar char="•"/>
            </a:pPr>
            <a:r>
              <a:rPr lang="en-US" sz="1700"/>
              <a:t>Supervised Learning</a:t>
            </a:r>
          </a:p>
          <a:p>
            <a:pPr marL="914400" lvl="1" indent="-228600" defTabSz="914400">
              <a:lnSpc>
                <a:spcPct val="90000"/>
              </a:lnSpc>
              <a:spcAft>
                <a:spcPts val="600"/>
              </a:spcAft>
              <a:buFont typeface="Arial" panose="020B0604020202020204" pitchFamily="34" charset="0"/>
              <a:buChar char="•"/>
            </a:pPr>
            <a:r>
              <a:rPr lang="en-US" sz="1700"/>
              <a:t>Regression</a:t>
            </a:r>
            <a:r>
              <a:rPr lang="en-CA" sz="1700"/>
              <a:t>,</a:t>
            </a:r>
            <a:r>
              <a:rPr lang="zh-CN" altLang="en-US" sz="1700"/>
              <a:t> </a:t>
            </a:r>
            <a:r>
              <a:rPr lang="en-CA" altLang="zh-CN" sz="1700"/>
              <a:t>predict</a:t>
            </a:r>
            <a:r>
              <a:rPr lang="zh-CN" altLang="en-US" sz="1700"/>
              <a:t> </a:t>
            </a:r>
            <a:r>
              <a:rPr lang="en-CA" altLang="zh-CN" sz="1700"/>
              <a:t>user</a:t>
            </a:r>
            <a:r>
              <a:rPr lang="zh-CN" altLang="en-US" sz="1700"/>
              <a:t> </a:t>
            </a:r>
            <a:r>
              <a:rPr lang="en-CA" altLang="zh-CN" sz="1700"/>
              <a:t>rating</a:t>
            </a:r>
            <a:r>
              <a:rPr lang="zh-CN" altLang="en-US" sz="1700"/>
              <a:t> </a:t>
            </a:r>
            <a:r>
              <a:rPr lang="en-CA" altLang="zh-CN" sz="1700"/>
              <a:t>(1-10)</a:t>
            </a:r>
            <a:endParaRPr lang="en-US" sz="1700"/>
          </a:p>
          <a:p>
            <a:pPr indent="-228600" defTabSz="914400">
              <a:lnSpc>
                <a:spcPct val="90000"/>
              </a:lnSpc>
              <a:spcAft>
                <a:spcPts val="600"/>
              </a:spcAft>
              <a:buFont typeface="Arial" panose="020B0604020202020204" pitchFamily="34" charset="0"/>
              <a:buChar char="•"/>
            </a:pPr>
            <a:endParaRPr lang="en-US" sz="1700"/>
          </a:p>
          <a:p>
            <a:pPr indent="-228600" defTabSz="914400">
              <a:lnSpc>
                <a:spcPct val="90000"/>
              </a:lnSpc>
              <a:spcAft>
                <a:spcPts val="600"/>
              </a:spcAft>
              <a:buFont typeface="Arial" panose="020B0604020202020204" pitchFamily="34" charset="0"/>
              <a:buChar char="•"/>
            </a:pPr>
            <a:r>
              <a:rPr lang="en-US" sz="1700" b="1" u="sng"/>
              <a:t>Modelling:</a:t>
            </a:r>
          </a:p>
          <a:p>
            <a:pPr lvl="2" indent="-228600" defTabSz="914400">
              <a:lnSpc>
                <a:spcPct val="90000"/>
              </a:lnSpc>
              <a:spcAft>
                <a:spcPts val="600"/>
              </a:spcAft>
              <a:buFont typeface="Arial" panose="020B0604020202020204" pitchFamily="34" charset="0"/>
              <a:buChar char="•"/>
            </a:pPr>
            <a:r>
              <a:rPr lang="en-US" sz="1700"/>
              <a:t>Train/test split, cross validation &amp; K-fold</a:t>
            </a:r>
          </a:p>
          <a:p>
            <a:pPr lvl="2" indent="-228600" defTabSz="914400">
              <a:lnSpc>
                <a:spcPct val="90000"/>
              </a:lnSpc>
              <a:spcAft>
                <a:spcPts val="600"/>
              </a:spcAft>
              <a:buFont typeface="Arial" panose="020B0604020202020204" pitchFamily="34" charset="0"/>
              <a:buChar char="•"/>
            </a:pPr>
            <a:r>
              <a:rPr lang="en-US" sz="1700"/>
              <a:t>Standardize the data</a:t>
            </a:r>
          </a:p>
          <a:p>
            <a:pPr lvl="2" indent="-228600" defTabSz="914400">
              <a:lnSpc>
                <a:spcPct val="90000"/>
              </a:lnSpc>
              <a:spcAft>
                <a:spcPts val="600"/>
              </a:spcAft>
              <a:buFont typeface="Arial" panose="020B0604020202020204" pitchFamily="34" charset="0"/>
              <a:buChar char="•"/>
            </a:pPr>
            <a:r>
              <a:rPr lang="en-US" sz="1700"/>
              <a:t>Trained: linear regression, Decision tree, random forest, LightGBM, XGBoost, AdaBoost, </a:t>
            </a:r>
            <a:r>
              <a:rPr lang="en-US" sz="1700" err="1"/>
              <a:t>CatBoost</a:t>
            </a:r>
            <a:r>
              <a:rPr lang="en-US" sz="1700"/>
              <a:t>,  multi layer perceptron, </a:t>
            </a:r>
            <a:r>
              <a:rPr lang="en-US" sz="1700" err="1"/>
              <a:t>GaussianNB</a:t>
            </a:r>
            <a:r>
              <a:rPr lang="en-US" sz="1700"/>
              <a:t>, KNN </a:t>
            </a:r>
          </a:p>
          <a:p>
            <a:pPr lvl="2" indent="-228600" defTabSz="914400">
              <a:lnSpc>
                <a:spcPct val="90000"/>
              </a:lnSpc>
              <a:spcAft>
                <a:spcPts val="600"/>
              </a:spcAft>
              <a:buFont typeface="Arial" panose="020B0604020202020204" pitchFamily="34" charset="0"/>
              <a:buChar char="•"/>
            </a:pPr>
            <a:r>
              <a:rPr lang="en-US" sz="1700"/>
              <a:t>Fine-Tuning</a:t>
            </a:r>
          </a:p>
          <a:p>
            <a:pPr lvl="2" indent="-228600" defTabSz="914400">
              <a:lnSpc>
                <a:spcPct val="90000"/>
              </a:lnSpc>
              <a:spcAft>
                <a:spcPts val="600"/>
              </a:spcAft>
              <a:buFont typeface="Arial" panose="020B0604020202020204" pitchFamily="34" charset="0"/>
              <a:buChar char="•"/>
            </a:pPr>
            <a:r>
              <a:rPr lang="en-US" sz="1700"/>
              <a:t>Compute MSE &amp; RMSE</a:t>
            </a:r>
          </a:p>
          <a:p>
            <a:pPr lvl="2" indent="-228600" defTabSz="914400">
              <a:lnSpc>
                <a:spcPct val="90000"/>
              </a:lnSpc>
              <a:spcAft>
                <a:spcPts val="600"/>
              </a:spcAft>
              <a:buFont typeface="Arial" panose="020B0604020202020204" pitchFamily="34" charset="0"/>
              <a:buChar char="•"/>
            </a:pPr>
            <a:r>
              <a:rPr lang="en-US" sz="1700"/>
              <a:t>Feature Selection </a:t>
            </a:r>
          </a:p>
          <a:p>
            <a:pPr indent="-228600" defTabSz="914400">
              <a:lnSpc>
                <a:spcPct val="90000"/>
              </a:lnSpc>
              <a:spcAft>
                <a:spcPts val="600"/>
              </a:spcAft>
              <a:buFont typeface="Arial" panose="020B0604020202020204" pitchFamily="34" charset="0"/>
              <a:buChar char="•"/>
            </a:pPr>
            <a:endParaRPr lang="en-US" sz="1700"/>
          </a:p>
        </p:txBody>
      </p:sp>
    </p:spTree>
    <p:extLst>
      <p:ext uri="{BB962C8B-B14F-4D97-AF65-F5344CB8AC3E}">
        <p14:creationId xmlns:p14="http://schemas.microsoft.com/office/powerpoint/2010/main" val="33415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6" descr="Image result for blue">
            <a:extLst>
              <a:ext uri="{FF2B5EF4-FFF2-40B4-BE49-F238E27FC236}">
                <a16:creationId xmlns:a16="http://schemas.microsoft.com/office/drawing/2014/main" id="{7A6D71EA-BF4B-4F4D-A37B-29A03F43E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685"/>
          <a:stretch/>
        </p:blipFill>
        <p:spPr bwMode="auto">
          <a:xfrm>
            <a:off x="20" y="1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a:pattFill prst="pct5">
            <a:fgClr>
              <a:schemeClr val="accent1"/>
            </a:fgClr>
            <a:bgClr>
              <a:schemeClr val="bg1"/>
            </a:bgClr>
          </a:pattFill>
        </p:spPr>
      </p:pic>
      <p:sp>
        <p:nvSpPr>
          <p:cNvPr id="4" name="TextBox 3">
            <a:extLst>
              <a:ext uri="{FF2B5EF4-FFF2-40B4-BE49-F238E27FC236}">
                <a16:creationId xmlns:a16="http://schemas.microsoft.com/office/drawing/2014/main" id="{21A051B6-ADD1-45F9-B1E3-CD961761D914}"/>
              </a:ext>
            </a:extLst>
          </p:cNvPr>
          <p:cNvSpPr txBox="1"/>
          <p:nvPr/>
        </p:nvSpPr>
        <p:spPr>
          <a:xfrm>
            <a:off x="411479" y="2684094"/>
            <a:ext cx="4748349" cy="1870077"/>
          </a:xfrm>
          <a:prstGeom prst="rect">
            <a:avLst/>
          </a:prstGeom>
        </p:spPr>
        <p:txBody>
          <a:bodyPr vert="horz" lIns="91440" tIns="45720" rIns="91440" bIns="45720" rtlCol="0" anchor="t">
            <a:normAutofit/>
          </a:bodyPr>
          <a:lstStyle/>
          <a:p>
            <a:pPr marL="285750" indent="-285750" defTabSz="914400">
              <a:lnSpc>
                <a:spcPct val="90000"/>
              </a:lnSpc>
              <a:spcAft>
                <a:spcPts val="600"/>
              </a:spcAft>
              <a:buFont typeface="Arial" panose="020B0604020202020204" pitchFamily="34" charset="0"/>
              <a:buChar char="•"/>
            </a:pPr>
            <a:r>
              <a:rPr lang="en-US"/>
              <a:t>Baseline Model has MSE of 2.4526</a:t>
            </a:r>
          </a:p>
          <a:p>
            <a:pPr marL="285750" indent="-285750" defTabSz="914400">
              <a:lnSpc>
                <a:spcPct val="90000"/>
              </a:lnSpc>
              <a:spcAft>
                <a:spcPts val="600"/>
              </a:spcAft>
              <a:buFont typeface="Arial" panose="020B0604020202020204" pitchFamily="34" charset="0"/>
              <a:buChar char="•"/>
            </a:pPr>
            <a:r>
              <a:rPr lang="en-US" err="1"/>
              <a:t>LightGBM</a:t>
            </a:r>
            <a:r>
              <a:rPr lang="en-US"/>
              <a:t> has the smallest out-of-sample MSE of 2.0333 and MAPE of 17.58 </a:t>
            </a:r>
            <a:endParaRPr lang="en-US">
              <a:solidFill>
                <a:schemeClr val="bg1"/>
              </a:solidFill>
              <a:ea typeface="+mn-lt"/>
              <a:cs typeface="+mn-lt"/>
            </a:endParaRPr>
          </a:p>
          <a:p>
            <a:pPr marL="285750" indent="-285750" defTabSz="914400">
              <a:lnSpc>
                <a:spcPct val="90000"/>
              </a:lnSpc>
              <a:spcAft>
                <a:spcPts val="600"/>
              </a:spcAft>
              <a:buFont typeface="Arial" panose="020B0604020202020204" pitchFamily="34" charset="0"/>
              <a:buChar char="•"/>
            </a:pPr>
            <a:r>
              <a:rPr lang="en-US"/>
              <a:t>Top 5 algorithms: </a:t>
            </a:r>
            <a:r>
              <a:rPr lang="en-US" err="1"/>
              <a:t>LightGBM</a:t>
            </a:r>
            <a:r>
              <a:rPr lang="en-US"/>
              <a:t>, Linear Regression, </a:t>
            </a:r>
            <a:r>
              <a:rPr lang="en-US" err="1"/>
              <a:t>XGBoost</a:t>
            </a:r>
            <a:r>
              <a:rPr lang="en-US"/>
              <a:t>, Multi-Layer Perceptron, Random Forest</a:t>
            </a:r>
            <a:endParaRPr lang="en-US">
              <a:cs typeface="Calibri"/>
            </a:endParaRPr>
          </a:p>
          <a:p>
            <a:pPr marL="285750" indent="-285750" defTabSz="914400">
              <a:lnSpc>
                <a:spcPct val="90000"/>
              </a:lnSpc>
              <a:spcAft>
                <a:spcPts val="600"/>
              </a:spcAft>
              <a:buFont typeface="Arial" panose="020B0604020202020204" pitchFamily="34" charset="0"/>
              <a:buChar char="•"/>
            </a:pPr>
            <a:endParaRPr lang="en-US"/>
          </a:p>
          <a:p>
            <a:pPr indent="-228600" defTabSz="914400">
              <a:lnSpc>
                <a:spcPct val="90000"/>
              </a:lnSpc>
              <a:spcAft>
                <a:spcPts val="600"/>
              </a:spcAft>
              <a:buFont typeface="Arial" panose="020B0604020202020204" pitchFamily="34" charset="0"/>
              <a:buChar char="•"/>
            </a:pPr>
            <a:endParaRPr lang="en-US" b="1" spc="300"/>
          </a:p>
        </p:txBody>
      </p:sp>
      <p:graphicFrame>
        <p:nvGraphicFramePr>
          <p:cNvPr id="5" name="Table 44">
            <a:extLst>
              <a:ext uri="{FF2B5EF4-FFF2-40B4-BE49-F238E27FC236}">
                <a16:creationId xmlns:a16="http://schemas.microsoft.com/office/drawing/2014/main" id="{7BED0604-A8BD-4F61-9E4A-1DF529A9DE01}"/>
              </a:ext>
            </a:extLst>
          </p:cNvPr>
          <p:cNvGraphicFramePr>
            <a:graphicFrameLocks noGrp="1"/>
          </p:cNvGraphicFramePr>
          <p:nvPr>
            <p:extLst>
              <p:ext uri="{D42A27DB-BD31-4B8C-83A1-F6EECF244321}">
                <p14:modId xmlns:p14="http://schemas.microsoft.com/office/powerpoint/2010/main" val="183727066"/>
              </p:ext>
            </p:extLst>
          </p:nvPr>
        </p:nvGraphicFramePr>
        <p:xfrm>
          <a:off x="6322423" y="1208037"/>
          <a:ext cx="4975276" cy="4968936"/>
        </p:xfrm>
        <a:graphic>
          <a:graphicData uri="http://schemas.openxmlformats.org/drawingml/2006/table">
            <a:tbl>
              <a:tblPr firstRow="1" bandRow="1">
                <a:noFill/>
                <a:tableStyleId>{9D7B26C5-4107-4FEC-AEDC-1716B250A1EF}</a:tableStyleId>
              </a:tblPr>
              <a:tblGrid>
                <a:gridCol w="2715683">
                  <a:extLst>
                    <a:ext uri="{9D8B030D-6E8A-4147-A177-3AD203B41FA5}">
                      <a16:colId xmlns:a16="http://schemas.microsoft.com/office/drawing/2014/main" val="178918639"/>
                    </a:ext>
                  </a:extLst>
                </a:gridCol>
                <a:gridCol w="1081399">
                  <a:extLst>
                    <a:ext uri="{9D8B030D-6E8A-4147-A177-3AD203B41FA5}">
                      <a16:colId xmlns:a16="http://schemas.microsoft.com/office/drawing/2014/main" val="2122423714"/>
                    </a:ext>
                  </a:extLst>
                </a:gridCol>
                <a:gridCol w="1178194">
                  <a:extLst>
                    <a:ext uri="{9D8B030D-6E8A-4147-A177-3AD203B41FA5}">
                      <a16:colId xmlns:a16="http://schemas.microsoft.com/office/drawing/2014/main" val="5513162"/>
                    </a:ext>
                  </a:extLst>
                </a:gridCol>
              </a:tblGrid>
              <a:tr h="377930">
                <a:tc>
                  <a:txBody>
                    <a:bodyPr/>
                    <a:lstStyle/>
                    <a:p>
                      <a:r>
                        <a:rPr lang="en-CA" sz="2700" b="1" cap="none" spc="30">
                          <a:solidFill>
                            <a:schemeClr val="tx1"/>
                          </a:solidFill>
                        </a:rPr>
                        <a:t>Algorithms</a:t>
                      </a:r>
                    </a:p>
                  </a:txBody>
                  <a:tcPr marL="0" marR="15765" marT="50194" marB="50194" anchor="ctr">
                    <a:lnL w="12700" cmpd="sng">
                      <a:noFill/>
                    </a:lnL>
                    <a:lnR w="12700" cmpd="sng">
                      <a:noFill/>
                    </a:lnR>
                    <a:lnT w="19050" cap="flat" cmpd="sng" algn="ctr">
                      <a:solidFill>
                        <a:schemeClr val="accent1"/>
                      </a:solidFill>
                      <a:prstDash val="solid"/>
                    </a:lnT>
                    <a:lnB w="38100" cmpd="sng">
                      <a:noFill/>
                    </a:lnB>
                    <a:noFill/>
                  </a:tcPr>
                </a:tc>
                <a:tc>
                  <a:txBody>
                    <a:bodyPr/>
                    <a:lstStyle/>
                    <a:p>
                      <a:r>
                        <a:rPr lang="en-CA" sz="2700" b="1" cap="none" spc="30">
                          <a:solidFill>
                            <a:schemeClr val="tx1"/>
                          </a:solidFill>
                        </a:rPr>
                        <a:t>MSE</a:t>
                      </a:r>
                    </a:p>
                  </a:txBody>
                  <a:tcPr marL="0" marR="15765" marT="50194" marB="50194" anchor="ctr">
                    <a:lnL w="12700" cmpd="sng">
                      <a:noFill/>
                    </a:lnL>
                    <a:lnR w="12700" cmpd="sng">
                      <a:noFill/>
                    </a:lnR>
                    <a:lnT w="19050" cap="flat" cmpd="sng" algn="ctr">
                      <a:solidFill>
                        <a:schemeClr val="accent1"/>
                      </a:solidFill>
                      <a:prstDash val="solid"/>
                    </a:lnT>
                    <a:lnB w="38100" cmpd="sng">
                      <a:noFill/>
                    </a:lnB>
                    <a:noFill/>
                  </a:tcPr>
                </a:tc>
                <a:tc>
                  <a:txBody>
                    <a:bodyPr/>
                    <a:lstStyle/>
                    <a:p>
                      <a:r>
                        <a:rPr lang="en-CA" sz="2700" b="1" cap="none" spc="30">
                          <a:solidFill>
                            <a:schemeClr val="tx1"/>
                          </a:solidFill>
                        </a:rPr>
                        <a:t>RMS</a:t>
                      </a:r>
                    </a:p>
                  </a:txBody>
                  <a:tcPr marL="0" marR="15765" marT="50194" marB="50194"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4104055100"/>
                  </a:ext>
                </a:extLst>
              </a:tr>
              <a:tr h="307492">
                <a:tc>
                  <a:txBody>
                    <a:bodyPr/>
                    <a:lstStyle/>
                    <a:p>
                      <a:r>
                        <a:rPr lang="en-CA" sz="2000" cap="none" spc="0">
                          <a:solidFill>
                            <a:schemeClr val="tx1"/>
                          </a:solidFill>
                        </a:rPr>
                        <a:t>Baseline Model</a:t>
                      </a:r>
                    </a:p>
                  </a:txBody>
                  <a:tcPr marL="0" marR="100388" marT="50194" marB="50194">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CA" sz="2000" cap="none" spc="0">
                          <a:solidFill>
                            <a:schemeClr val="tx1"/>
                          </a:solidFill>
                        </a:rPr>
                        <a:t>2.4526</a:t>
                      </a:r>
                    </a:p>
                  </a:txBody>
                  <a:tcPr marL="0" marR="100388" marT="50194" marB="50194">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CA" sz="2000" cap="none" spc="0">
                          <a:solidFill>
                            <a:schemeClr val="tx1"/>
                          </a:solidFill>
                        </a:rPr>
                        <a:t>1.5661</a:t>
                      </a:r>
                    </a:p>
                  </a:txBody>
                  <a:tcPr marL="0" marR="100388" marT="50194" marB="50194">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2332407273"/>
                  </a:ext>
                </a:extLst>
              </a:tr>
              <a:tr h="307492">
                <a:tc>
                  <a:txBody>
                    <a:bodyPr/>
                    <a:lstStyle/>
                    <a:p>
                      <a:r>
                        <a:rPr lang="en-CA" sz="2000" cap="none" spc="0">
                          <a:solidFill>
                            <a:schemeClr val="tx1"/>
                          </a:solidFill>
                        </a:rPr>
                        <a:t>Linear Regression</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CA" sz="2000" cap="none" spc="0">
                          <a:solidFill>
                            <a:schemeClr val="tx1"/>
                          </a:solidFill>
                        </a:rPr>
                        <a:t>2.0349</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CA" sz="2000" cap="none" spc="0">
                        <a:solidFill>
                          <a:schemeClr val="tx1"/>
                        </a:solidFill>
                      </a:endParaRP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84061945"/>
                  </a:ext>
                </a:extLst>
              </a:tr>
              <a:tr h="307492">
                <a:tc>
                  <a:txBody>
                    <a:bodyPr/>
                    <a:lstStyle/>
                    <a:p>
                      <a:r>
                        <a:rPr lang="en-CA" sz="2000" cap="none" spc="0">
                          <a:solidFill>
                            <a:schemeClr val="tx1"/>
                          </a:solidFill>
                        </a:rPr>
                        <a:t>Random Forest</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chemeClr val="tx1"/>
                          </a:solidFill>
                        </a:rPr>
                        <a:t>2.0866</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chemeClr val="tx1"/>
                          </a:solidFill>
                        </a:rPr>
                        <a:t>1.4445</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826643972"/>
                  </a:ext>
                </a:extLst>
              </a:tr>
              <a:tr h="307492">
                <a:tc>
                  <a:txBody>
                    <a:bodyPr/>
                    <a:lstStyle/>
                    <a:p>
                      <a:r>
                        <a:rPr lang="en-CA" sz="2000" cap="none" spc="0">
                          <a:solidFill>
                            <a:schemeClr val="tx1"/>
                          </a:solidFill>
                        </a:rPr>
                        <a:t>Decision Tree </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CA" sz="2000" cap="none" spc="0">
                          <a:solidFill>
                            <a:schemeClr val="tx1"/>
                          </a:solidFill>
                        </a:rPr>
                        <a:t>2.1976</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CA" sz="2000" cap="none" spc="0">
                        <a:solidFill>
                          <a:schemeClr val="tx1"/>
                        </a:solidFill>
                      </a:endParaRP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575955032"/>
                  </a:ext>
                </a:extLst>
              </a:tr>
              <a:tr h="307492">
                <a:tc>
                  <a:txBody>
                    <a:bodyPr/>
                    <a:lstStyle/>
                    <a:p>
                      <a:r>
                        <a:rPr lang="en-CA" sz="2000" cap="none" spc="0">
                          <a:solidFill>
                            <a:srgbClr val="C00000"/>
                          </a:solidFill>
                        </a:rPr>
                        <a:t>LightGBM</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rgbClr val="C00000"/>
                          </a:solidFill>
                        </a:rPr>
                        <a:t>2.0333</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rgbClr val="C00000"/>
                          </a:solidFill>
                        </a:rPr>
                        <a:t>1.4259</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682286943"/>
                  </a:ext>
                </a:extLst>
              </a:tr>
              <a:tr h="307492">
                <a:tc>
                  <a:txBody>
                    <a:bodyPr/>
                    <a:lstStyle/>
                    <a:p>
                      <a:r>
                        <a:rPr lang="en-CA" sz="2000" cap="none" spc="0">
                          <a:solidFill>
                            <a:schemeClr val="tx1"/>
                          </a:solidFill>
                        </a:rPr>
                        <a:t>XGBoost</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CA" sz="2000" cap="none" spc="0">
                          <a:solidFill>
                            <a:schemeClr val="tx1"/>
                          </a:solidFill>
                        </a:rPr>
                        <a:t>2.0741</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CA" sz="2000" cap="none" spc="0">
                        <a:solidFill>
                          <a:schemeClr val="tx1"/>
                        </a:solidFill>
                      </a:endParaRP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64907677"/>
                  </a:ext>
                </a:extLst>
              </a:tr>
              <a:tr h="307492">
                <a:tc>
                  <a:txBody>
                    <a:bodyPr/>
                    <a:lstStyle/>
                    <a:p>
                      <a:r>
                        <a:rPr lang="en-CA" sz="2000" cap="none" spc="0">
                          <a:solidFill>
                            <a:schemeClr val="tx1"/>
                          </a:solidFill>
                        </a:rPr>
                        <a:t>AdaBoost</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chemeClr val="tx1"/>
                          </a:solidFill>
                        </a:rPr>
                        <a:t>2.1365</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endParaRPr lang="en-CA" sz="2000" cap="none" spc="0">
                        <a:solidFill>
                          <a:schemeClr val="tx1"/>
                        </a:solidFill>
                      </a:endParaRP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777222679"/>
                  </a:ext>
                </a:extLst>
              </a:tr>
              <a:tr h="307492">
                <a:tc>
                  <a:txBody>
                    <a:bodyPr/>
                    <a:lstStyle/>
                    <a:p>
                      <a:r>
                        <a:rPr lang="en-CA" sz="2000" cap="none" spc="0">
                          <a:solidFill>
                            <a:schemeClr val="tx1"/>
                          </a:solidFill>
                        </a:rPr>
                        <a:t>CatBoost</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CA" sz="2000" cap="none" spc="0">
                          <a:solidFill>
                            <a:schemeClr val="tx1"/>
                          </a:solidFill>
                        </a:rPr>
                        <a:t>2.0860</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CA" sz="2000" cap="none" spc="0">
                        <a:solidFill>
                          <a:schemeClr val="tx1"/>
                        </a:solidFill>
                      </a:endParaRP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068247735"/>
                  </a:ext>
                </a:extLst>
              </a:tr>
              <a:tr h="307492">
                <a:tc>
                  <a:txBody>
                    <a:bodyPr/>
                    <a:lstStyle/>
                    <a:p>
                      <a:r>
                        <a:rPr lang="en-CA" sz="2000" cap="none" spc="0">
                          <a:solidFill>
                            <a:schemeClr val="tx1"/>
                          </a:solidFill>
                        </a:rPr>
                        <a:t>Multi-Layer Perceptron</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chemeClr val="tx1"/>
                          </a:solidFill>
                        </a:rPr>
                        <a:t>2.0831</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chemeClr val="tx1"/>
                          </a:solidFill>
                        </a:rPr>
                        <a:t>1.4433</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002707172"/>
                  </a:ext>
                </a:extLst>
              </a:tr>
              <a:tr h="307492">
                <a:tc>
                  <a:txBody>
                    <a:bodyPr/>
                    <a:lstStyle/>
                    <a:p>
                      <a:r>
                        <a:rPr lang="en-CA" sz="2000" cap="none" spc="0">
                          <a:solidFill>
                            <a:schemeClr val="tx1"/>
                          </a:solidFill>
                        </a:rPr>
                        <a:t>GaussianNB</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CA" sz="2000" cap="none" spc="0">
                          <a:solidFill>
                            <a:schemeClr val="tx1"/>
                          </a:solidFill>
                        </a:rPr>
                        <a:t>4.5078</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CA" sz="2000" cap="none" spc="0">
                        <a:solidFill>
                          <a:schemeClr val="tx1"/>
                        </a:solidFill>
                      </a:endParaRP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06690644"/>
                  </a:ext>
                </a:extLst>
              </a:tr>
              <a:tr h="307492">
                <a:tc>
                  <a:txBody>
                    <a:bodyPr/>
                    <a:lstStyle/>
                    <a:p>
                      <a:r>
                        <a:rPr lang="en-CA" sz="2000" cap="none" spc="0">
                          <a:solidFill>
                            <a:schemeClr val="tx1"/>
                          </a:solidFill>
                        </a:rPr>
                        <a:t>KNN</a:t>
                      </a:r>
                    </a:p>
                  </a:txBody>
                  <a:tcPr marL="0" marR="100388" marT="50194" marB="50194">
                    <a:lnL w="12700" cmpd="sng">
                      <a:noFill/>
                      <a:prstDash val="solid"/>
                    </a:lnL>
                    <a:lnR w="12700" cmpd="sng">
                      <a:noFill/>
                      <a:prstDash val="solid"/>
                    </a:lnR>
                    <a:lnT w="12700" cmpd="sng">
                      <a:noFill/>
                      <a:prstDash val="solid"/>
                    </a:lnT>
                    <a:lnB w="12700" cmpd="sng">
                      <a:noFill/>
                      <a:prstDash val="solid"/>
                    </a:lnB>
                    <a:noFill/>
                  </a:tcPr>
                </a:tc>
                <a:tc>
                  <a:txBody>
                    <a:bodyPr/>
                    <a:lstStyle/>
                    <a:p>
                      <a:r>
                        <a:rPr lang="en-CA" sz="2000" cap="none" spc="0">
                          <a:solidFill>
                            <a:schemeClr val="tx1"/>
                          </a:solidFill>
                        </a:rPr>
                        <a:t>2.4526</a:t>
                      </a:r>
                    </a:p>
                  </a:txBody>
                  <a:tcPr marL="0" marR="100388" marT="50194" marB="50194">
                    <a:lnL w="12700" cmpd="sng">
                      <a:noFill/>
                      <a:prstDash val="solid"/>
                    </a:lnL>
                    <a:lnR w="12700" cmpd="sng">
                      <a:noFill/>
                      <a:prstDash val="solid"/>
                    </a:lnR>
                    <a:lnT w="12700" cmpd="sng">
                      <a:noFill/>
                      <a:prstDash val="solid"/>
                    </a:lnT>
                    <a:lnB w="12700" cmpd="sng">
                      <a:noFill/>
                      <a:prstDash val="solid"/>
                    </a:lnB>
                    <a:noFill/>
                  </a:tcPr>
                </a:tc>
                <a:tc>
                  <a:txBody>
                    <a:bodyPr/>
                    <a:lstStyle/>
                    <a:p>
                      <a:endParaRPr lang="en-CA" sz="2000" cap="none" spc="0">
                        <a:solidFill>
                          <a:schemeClr val="tx1"/>
                        </a:solidFill>
                      </a:endParaRPr>
                    </a:p>
                  </a:txBody>
                  <a:tcPr marL="0" marR="100388" marT="50194" marB="5019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43240508"/>
                  </a:ext>
                </a:extLst>
              </a:tr>
            </a:tbl>
          </a:graphicData>
        </a:graphic>
      </p:graphicFrame>
      <p:sp>
        <p:nvSpPr>
          <p:cNvPr id="6" name="TextBox 5">
            <a:extLst>
              <a:ext uri="{FF2B5EF4-FFF2-40B4-BE49-F238E27FC236}">
                <a16:creationId xmlns:a16="http://schemas.microsoft.com/office/drawing/2014/main" id="{E272B12B-9652-42EB-8040-6B951239B9B3}"/>
              </a:ext>
            </a:extLst>
          </p:cNvPr>
          <p:cNvSpPr txBox="1"/>
          <p:nvPr/>
        </p:nvSpPr>
        <p:spPr>
          <a:xfrm>
            <a:off x="411479" y="1545126"/>
            <a:ext cx="4008120" cy="577352"/>
          </a:xfrm>
          <a:prstGeom prst="rect">
            <a:avLst/>
          </a:prstGeom>
        </p:spPr>
        <p:txBody>
          <a:bodyPr vert="horz" lIns="91440" tIns="45720" rIns="91440" bIns="45720" rtlCol="0">
            <a:noAutofit/>
          </a:bodyPr>
          <a:lstStyle/>
          <a:p>
            <a:pPr defTabSz="914400">
              <a:lnSpc>
                <a:spcPct val="90000"/>
              </a:lnSpc>
              <a:spcAft>
                <a:spcPts val="600"/>
              </a:spcAft>
            </a:pPr>
            <a:r>
              <a:rPr lang="en-US" sz="4000" spc="300">
                <a:latin typeface="Montserrat"/>
              </a:rPr>
              <a:t>Results</a:t>
            </a:r>
          </a:p>
        </p:txBody>
      </p:sp>
    </p:spTree>
    <p:extLst>
      <p:ext uri="{BB962C8B-B14F-4D97-AF65-F5344CB8AC3E}">
        <p14:creationId xmlns:p14="http://schemas.microsoft.com/office/powerpoint/2010/main" val="4775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ADA4B-264A-4F39-960E-330BFE8F8CB0}"/>
              </a:ext>
            </a:extLst>
          </p:cNvPr>
          <p:cNvSpPr txBox="1"/>
          <p:nvPr/>
        </p:nvSpPr>
        <p:spPr>
          <a:xfrm>
            <a:off x="4123037" y="583467"/>
            <a:ext cx="4834978" cy="584775"/>
          </a:xfrm>
          <a:prstGeom prst="rect">
            <a:avLst/>
          </a:prstGeom>
          <a:noFill/>
        </p:spPr>
        <p:txBody>
          <a:bodyPr wrap="none" rtlCol="0">
            <a:spAutoFit/>
          </a:bodyPr>
          <a:lstStyle/>
          <a:p>
            <a:pPr algn="ctr"/>
            <a:r>
              <a:rPr lang="en-CA" sz="3200" spc="300">
                <a:solidFill>
                  <a:schemeClr val="tx1">
                    <a:lumMod val="75000"/>
                    <a:lumOff val="25000"/>
                  </a:schemeClr>
                </a:solidFill>
                <a:latin typeface="Montserrat" pitchFamily="2" charset="77"/>
              </a:rPr>
              <a:t>Explain the Results</a:t>
            </a:r>
            <a:endParaRPr lang="en-LT" sz="3200" spc="300">
              <a:solidFill>
                <a:schemeClr val="tx1">
                  <a:lumMod val="75000"/>
                  <a:lumOff val="25000"/>
                </a:schemeClr>
              </a:solidFill>
              <a:latin typeface="Montserrat" pitchFamily="2" charset="77"/>
            </a:endParaRPr>
          </a:p>
        </p:txBody>
      </p:sp>
      <p:pic>
        <p:nvPicPr>
          <p:cNvPr id="9218" name="Picture 2">
            <a:extLst>
              <a:ext uri="{FF2B5EF4-FFF2-40B4-BE49-F238E27FC236}">
                <a16:creationId xmlns:a16="http://schemas.microsoft.com/office/drawing/2014/main" id="{1189848F-B43E-4567-9977-F3A8022AC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573" y="1168242"/>
            <a:ext cx="10288853" cy="50680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57BF5E-FC13-487A-8836-96E072792BC9}"/>
              </a:ext>
            </a:extLst>
          </p:cNvPr>
          <p:cNvSpPr txBox="1"/>
          <p:nvPr/>
        </p:nvSpPr>
        <p:spPr>
          <a:xfrm>
            <a:off x="5681266" y="2720971"/>
            <a:ext cx="5843752" cy="2031325"/>
          </a:xfrm>
          <a:prstGeom prst="rect">
            <a:avLst/>
          </a:prstGeom>
          <a:solidFill>
            <a:schemeClr val="accent1">
              <a:lumMod val="20000"/>
              <a:lumOff val="80000"/>
            </a:schemeClr>
          </a:solidFill>
        </p:spPr>
        <p:txBody>
          <a:bodyPr wrap="square" rtlCol="0">
            <a:spAutoFit/>
          </a:bodyPr>
          <a:lstStyle/>
          <a:p>
            <a:pPr marL="285750" indent="-285750">
              <a:buFont typeface="Arial" panose="020B0604020202020204" pitchFamily="34" charset="0"/>
              <a:buChar char="•"/>
            </a:pPr>
            <a:r>
              <a:rPr lang="en-CA"/>
              <a:t>Top 3 features: anime rating, members, episodes</a:t>
            </a:r>
          </a:p>
          <a:p>
            <a:pPr marL="285750" indent="-285750">
              <a:buFont typeface="Arial" panose="020B0604020202020204" pitchFamily="34" charset="0"/>
              <a:buChar char="•"/>
            </a:pPr>
            <a:r>
              <a:rPr lang="en-CA"/>
              <a:t>Top 5 genres: Sci-Fi, comedy, drama, romance, adventure</a:t>
            </a:r>
          </a:p>
          <a:p>
            <a:pPr marL="285750" indent="-285750">
              <a:buFont typeface="Arial" panose="020B0604020202020204" pitchFamily="34" charset="0"/>
              <a:buChar char="•"/>
            </a:pPr>
            <a:r>
              <a:rPr lang="en-CA"/>
              <a:t>Higher the anime rating, the higher the chance that user will also gives a higher rating </a:t>
            </a:r>
          </a:p>
          <a:p>
            <a:pPr marL="285750" indent="-285750">
              <a:buFont typeface="Arial" panose="020B0604020202020204" pitchFamily="34" charset="0"/>
              <a:buChar char="•"/>
            </a:pPr>
            <a:r>
              <a:rPr lang="en-CA"/>
              <a:t>Users that are in a higher number of anime community are more likely to gives higher score</a:t>
            </a:r>
          </a:p>
          <a:p>
            <a:pPr marL="285750" indent="-285750">
              <a:buFont typeface="Arial" panose="020B0604020202020204" pitchFamily="34" charset="0"/>
              <a:buChar char="•"/>
            </a:pPr>
            <a:r>
              <a:rPr lang="en-CA"/>
              <a:t>Higher the episode, higher the rating </a:t>
            </a:r>
          </a:p>
        </p:txBody>
      </p:sp>
    </p:spTree>
    <p:extLst>
      <p:ext uri="{BB962C8B-B14F-4D97-AF65-F5344CB8AC3E}">
        <p14:creationId xmlns:p14="http://schemas.microsoft.com/office/powerpoint/2010/main" val="1527972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CBAD"/>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DD0F91F-0B78-4344-98B8-8A283AA0C5E2}"/>
              </a:ext>
            </a:extLst>
          </p:cNvPr>
          <p:cNvGrpSpPr/>
          <p:nvPr/>
        </p:nvGrpSpPr>
        <p:grpSpPr>
          <a:xfrm>
            <a:off x="-915086" y="453000"/>
            <a:ext cx="828000" cy="828000"/>
            <a:chOff x="-915086" y="453000"/>
            <a:chExt cx="828000" cy="828000"/>
          </a:xfrm>
        </p:grpSpPr>
        <p:sp>
          <p:nvSpPr>
            <p:cNvPr id="4" name="Oval 3">
              <a:extLst>
                <a:ext uri="{FF2B5EF4-FFF2-40B4-BE49-F238E27FC236}">
                  <a16:creationId xmlns:a16="http://schemas.microsoft.com/office/drawing/2014/main" id="{985A786C-400C-4022-96B7-1D0CCF15FFDD}"/>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Graphic 4" descr="Users">
              <a:extLst>
                <a:ext uri="{FF2B5EF4-FFF2-40B4-BE49-F238E27FC236}">
                  <a16:creationId xmlns:a16="http://schemas.microsoft.com/office/drawing/2014/main" id="{8A246C27-EF3A-48FC-B89E-42CEF06283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315" y="533514"/>
              <a:ext cx="718458" cy="718458"/>
            </a:xfrm>
            <a:prstGeom prst="rect">
              <a:avLst/>
            </a:prstGeom>
          </p:spPr>
        </p:pic>
      </p:grpSp>
      <p:grpSp>
        <p:nvGrpSpPr>
          <p:cNvPr id="6" name="Group 5">
            <a:extLst>
              <a:ext uri="{FF2B5EF4-FFF2-40B4-BE49-F238E27FC236}">
                <a16:creationId xmlns:a16="http://schemas.microsoft.com/office/drawing/2014/main" id="{BA429BD4-918C-4918-8313-9DADDAE3265C}"/>
              </a:ext>
            </a:extLst>
          </p:cNvPr>
          <p:cNvGrpSpPr/>
          <p:nvPr/>
        </p:nvGrpSpPr>
        <p:grpSpPr>
          <a:xfrm>
            <a:off x="-958628" y="3015000"/>
            <a:ext cx="828000" cy="828000"/>
            <a:chOff x="-915086" y="3015000"/>
            <a:chExt cx="828000" cy="828000"/>
          </a:xfrm>
        </p:grpSpPr>
        <p:sp>
          <p:nvSpPr>
            <p:cNvPr id="7" name="Oval 6">
              <a:extLst>
                <a:ext uri="{FF2B5EF4-FFF2-40B4-BE49-F238E27FC236}">
                  <a16:creationId xmlns:a16="http://schemas.microsoft.com/office/drawing/2014/main" id="{0EE41FB0-7B73-466F-8280-05D806CCF1D0}"/>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Database">
              <a:extLst>
                <a:ext uri="{FF2B5EF4-FFF2-40B4-BE49-F238E27FC236}">
                  <a16:creationId xmlns:a16="http://schemas.microsoft.com/office/drawing/2014/main" id="{4F9F3383-14D6-44A8-A571-949554241D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658" y="3069771"/>
              <a:ext cx="718458" cy="718458"/>
            </a:xfrm>
            <a:prstGeom prst="rect">
              <a:avLst/>
            </a:prstGeom>
          </p:spPr>
        </p:pic>
      </p:grpSp>
      <p:grpSp>
        <p:nvGrpSpPr>
          <p:cNvPr id="9" name="Group 8">
            <a:extLst>
              <a:ext uri="{FF2B5EF4-FFF2-40B4-BE49-F238E27FC236}">
                <a16:creationId xmlns:a16="http://schemas.microsoft.com/office/drawing/2014/main" id="{6910C68F-70EE-449D-BA63-7BD0C33DF1DC}"/>
              </a:ext>
            </a:extLst>
          </p:cNvPr>
          <p:cNvGrpSpPr/>
          <p:nvPr/>
        </p:nvGrpSpPr>
        <p:grpSpPr>
          <a:xfrm>
            <a:off x="892288" y="4296000"/>
            <a:ext cx="828000" cy="828000"/>
            <a:chOff x="-915086" y="4296000"/>
            <a:chExt cx="828000" cy="828000"/>
          </a:xfrm>
        </p:grpSpPr>
        <p:sp>
          <p:nvSpPr>
            <p:cNvPr id="10" name="Oval 9">
              <a:extLst>
                <a:ext uri="{FF2B5EF4-FFF2-40B4-BE49-F238E27FC236}">
                  <a16:creationId xmlns:a16="http://schemas.microsoft.com/office/drawing/2014/main" id="{1EC2B97D-9C71-4180-BBAD-0CEAB10ACEFD}"/>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Graphic 10" descr="Statistics">
              <a:extLst>
                <a:ext uri="{FF2B5EF4-FFF2-40B4-BE49-F238E27FC236}">
                  <a16:creationId xmlns:a16="http://schemas.microsoft.com/office/drawing/2014/main" id="{754E77F0-FD7B-453C-A21A-7C3986CDAA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600" y="4350771"/>
              <a:ext cx="718458" cy="718458"/>
            </a:xfrm>
            <a:prstGeom prst="rect">
              <a:avLst/>
            </a:prstGeom>
          </p:spPr>
        </p:pic>
      </p:grpSp>
      <p:grpSp>
        <p:nvGrpSpPr>
          <p:cNvPr id="12" name="Group 11">
            <a:extLst>
              <a:ext uri="{FF2B5EF4-FFF2-40B4-BE49-F238E27FC236}">
                <a16:creationId xmlns:a16="http://schemas.microsoft.com/office/drawing/2014/main" id="{05165E9A-512F-4FBF-BC58-DA37DD7E011B}"/>
              </a:ext>
            </a:extLst>
          </p:cNvPr>
          <p:cNvGrpSpPr/>
          <p:nvPr/>
        </p:nvGrpSpPr>
        <p:grpSpPr>
          <a:xfrm>
            <a:off x="-915086" y="1734000"/>
            <a:ext cx="828000" cy="828000"/>
            <a:chOff x="-915086" y="1734000"/>
            <a:chExt cx="828000" cy="828000"/>
          </a:xfrm>
        </p:grpSpPr>
        <p:sp>
          <p:nvSpPr>
            <p:cNvPr id="13" name="Oval 12">
              <a:extLst>
                <a:ext uri="{FF2B5EF4-FFF2-40B4-BE49-F238E27FC236}">
                  <a16:creationId xmlns:a16="http://schemas.microsoft.com/office/drawing/2014/main" id="{B38C4636-B874-459C-BCAE-729563D862C4}"/>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Playbook">
              <a:extLst>
                <a:ext uri="{FF2B5EF4-FFF2-40B4-BE49-F238E27FC236}">
                  <a16:creationId xmlns:a16="http://schemas.microsoft.com/office/drawing/2014/main" id="{4CC08D83-7167-4A88-8F49-EEFB2E016E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971" y="1795686"/>
              <a:ext cx="718458" cy="718458"/>
            </a:xfrm>
            <a:prstGeom prst="rect">
              <a:avLst/>
            </a:prstGeom>
          </p:spPr>
        </p:pic>
      </p:grpSp>
      <p:grpSp>
        <p:nvGrpSpPr>
          <p:cNvPr id="15" name="Group 14">
            <a:extLst>
              <a:ext uri="{FF2B5EF4-FFF2-40B4-BE49-F238E27FC236}">
                <a16:creationId xmlns:a16="http://schemas.microsoft.com/office/drawing/2014/main" id="{7D2A0E6C-BAC6-42A8-87F3-F47931D2CAED}"/>
              </a:ext>
            </a:extLst>
          </p:cNvPr>
          <p:cNvGrpSpPr/>
          <p:nvPr/>
        </p:nvGrpSpPr>
        <p:grpSpPr>
          <a:xfrm>
            <a:off x="-915086" y="5577000"/>
            <a:ext cx="828000" cy="828000"/>
            <a:chOff x="-915086" y="5577000"/>
            <a:chExt cx="828000" cy="828000"/>
          </a:xfrm>
        </p:grpSpPr>
        <p:sp>
          <p:nvSpPr>
            <p:cNvPr id="16" name="Oval 15">
              <a:extLst>
                <a:ext uri="{FF2B5EF4-FFF2-40B4-BE49-F238E27FC236}">
                  <a16:creationId xmlns:a16="http://schemas.microsoft.com/office/drawing/2014/main" id="{90100A27-14A7-4E69-8677-0BE3161A4853}"/>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Graphic 16" descr="Books">
              <a:extLst>
                <a:ext uri="{FF2B5EF4-FFF2-40B4-BE49-F238E27FC236}">
                  <a16:creationId xmlns:a16="http://schemas.microsoft.com/office/drawing/2014/main" id="{E852BF04-49CB-4C1F-9F87-2F96F8720A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9086" y="5643000"/>
              <a:ext cx="718458" cy="718458"/>
            </a:xfrm>
            <a:prstGeom prst="rect">
              <a:avLst/>
            </a:prstGeom>
          </p:spPr>
        </p:pic>
      </p:grpSp>
      <p:sp>
        <p:nvSpPr>
          <p:cNvPr id="18" name="Freeform: Shape 17">
            <a:extLst>
              <a:ext uri="{FF2B5EF4-FFF2-40B4-BE49-F238E27FC236}">
                <a16:creationId xmlns:a16="http://schemas.microsoft.com/office/drawing/2014/main" id="{16380461-AB0E-474A-A023-90098A6A7428}"/>
              </a:ext>
            </a:extLst>
          </p:cNvPr>
          <p:cNvSpPr/>
          <p:nvPr/>
        </p:nvSpPr>
        <p:spPr>
          <a:xfrm rot="10800000">
            <a:off x="1" y="-6771619"/>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9" name="Graphic 18" descr="Database">
            <a:hlinkClick r:id="rId12" action="ppaction://hlinksldjump"/>
            <a:extLst>
              <a:ext uri="{FF2B5EF4-FFF2-40B4-BE49-F238E27FC236}">
                <a16:creationId xmlns:a16="http://schemas.microsoft.com/office/drawing/2014/main" id="{184F483F-44E0-4135-8A10-F67095AD806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571" y="3069771"/>
            <a:ext cx="718458" cy="718458"/>
          </a:xfrm>
          <a:prstGeom prst="rect">
            <a:avLst/>
          </a:prstGeom>
        </p:spPr>
      </p:pic>
      <p:pic>
        <p:nvPicPr>
          <p:cNvPr id="20" name="Graphic 19" descr="Statistics">
            <a:hlinkClick r:id="rId15" action="ppaction://hlinksldjump"/>
            <a:extLst>
              <a:ext uri="{FF2B5EF4-FFF2-40B4-BE49-F238E27FC236}">
                <a16:creationId xmlns:a16="http://schemas.microsoft.com/office/drawing/2014/main" id="{B3714F6A-8549-4B35-8583-2CC71EC8D7D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629" y="4350771"/>
            <a:ext cx="718458" cy="718458"/>
          </a:xfrm>
          <a:prstGeom prst="rect">
            <a:avLst/>
          </a:prstGeom>
        </p:spPr>
      </p:pic>
      <p:pic>
        <p:nvPicPr>
          <p:cNvPr id="21" name="Graphic 20" descr="Playbook">
            <a:hlinkClick r:id="rId18" action="ppaction://hlinksldjump"/>
            <a:extLst>
              <a:ext uri="{FF2B5EF4-FFF2-40B4-BE49-F238E27FC236}">
                <a16:creationId xmlns:a16="http://schemas.microsoft.com/office/drawing/2014/main" id="{47EAD63B-866B-4020-9534-1AE7B4DCBF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258" y="1795686"/>
            <a:ext cx="718458" cy="718458"/>
          </a:xfrm>
          <a:prstGeom prst="rect">
            <a:avLst/>
          </a:prstGeom>
        </p:spPr>
      </p:pic>
      <p:pic>
        <p:nvPicPr>
          <p:cNvPr id="22" name="Graphic 21" descr="Books">
            <a:hlinkClick r:id="rId21" action="ppaction://hlinksldjump"/>
            <a:extLst>
              <a:ext uri="{FF2B5EF4-FFF2-40B4-BE49-F238E27FC236}">
                <a16:creationId xmlns:a16="http://schemas.microsoft.com/office/drawing/2014/main" id="{AE5E0A6E-D7DB-4CA8-B176-A072DBBDA47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5143" y="5643000"/>
            <a:ext cx="718458" cy="718458"/>
          </a:xfrm>
          <a:prstGeom prst="rect">
            <a:avLst/>
          </a:prstGeom>
        </p:spPr>
      </p:pic>
      <p:pic>
        <p:nvPicPr>
          <p:cNvPr id="23" name="Graphic 22" descr="Users">
            <a:hlinkClick r:id="rId24" action="ppaction://hlinksldjump"/>
            <a:extLst>
              <a:ext uri="{FF2B5EF4-FFF2-40B4-BE49-F238E27FC236}">
                <a16:creationId xmlns:a16="http://schemas.microsoft.com/office/drawing/2014/main" id="{F7622211-DFB1-432E-B113-8B5215E5C94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3914" y="533514"/>
            <a:ext cx="718458" cy="718458"/>
          </a:xfrm>
          <a:prstGeom prst="rect">
            <a:avLst/>
          </a:prstGeom>
        </p:spPr>
      </p:pic>
      <p:sp>
        <p:nvSpPr>
          <p:cNvPr id="24" name="TextBox 23">
            <a:extLst>
              <a:ext uri="{FF2B5EF4-FFF2-40B4-BE49-F238E27FC236}">
                <a16:creationId xmlns:a16="http://schemas.microsoft.com/office/drawing/2014/main" id="{CFD16DFC-B598-4985-8E94-109A8269B64A}"/>
              </a:ext>
            </a:extLst>
          </p:cNvPr>
          <p:cNvSpPr txBox="1"/>
          <p:nvPr/>
        </p:nvSpPr>
        <p:spPr>
          <a:xfrm>
            <a:off x="2704187" y="2633577"/>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1</a:t>
            </a:r>
          </a:p>
        </p:txBody>
      </p:sp>
      <p:sp>
        <p:nvSpPr>
          <p:cNvPr id="25" name="TextBox 24">
            <a:extLst>
              <a:ext uri="{FF2B5EF4-FFF2-40B4-BE49-F238E27FC236}">
                <a16:creationId xmlns:a16="http://schemas.microsoft.com/office/drawing/2014/main" id="{540251F8-DA45-4FE9-9972-FE849F0105AF}"/>
              </a:ext>
            </a:extLst>
          </p:cNvPr>
          <p:cNvSpPr txBox="1"/>
          <p:nvPr/>
        </p:nvSpPr>
        <p:spPr>
          <a:xfrm>
            <a:off x="2704189" y="5112898"/>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2</a:t>
            </a:r>
          </a:p>
        </p:txBody>
      </p:sp>
      <p:sp>
        <p:nvSpPr>
          <p:cNvPr id="26" name="TextBox 25">
            <a:extLst>
              <a:ext uri="{FF2B5EF4-FFF2-40B4-BE49-F238E27FC236}">
                <a16:creationId xmlns:a16="http://schemas.microsoft.com/office/drawing/2014/main" id="{45DA2EDA-7410-442A-B14B-E5160924D8E3}"/>
              </a:ext>
            </a:extLst>
          </p:cNvPr>
          <p:cNvSpPr txBox="1"/>
          <p:nvPr/>
        </p:nvSpPr>
        <p:spPr>
          <a:xfrm>
            <a:off x="8928146" y="3866471"/>
            <a:ext cx="1372492" cy="400110"/>
          </a:xfrm>
          <a:prstGeom prst="rect">
            <a:avLst/>
          </a:prstGeom>
          <a:noFill/>
          <a:ln>
            <a:noFill/>
          </a:ln>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3</a:t>
            </a:r>
          </a:p>
        </p:txBody>
      </p:sp>
      <p:grpSp>
        <p:nvGrpSpPr>
          <p:cNvPr id="27" name="Graphic 43">
            <a:extLst>
              <a:ext uri="{FF2B5EF4-FFF2-40B4-BE49-F238E27FC236}">
                <a16:creationId xmlns:a16="http://schemas.microsoft.com/office/drawing/2014/main" id="{8CA73303-8EDB-40D6-93C7-1151B639CD62}"/>
              </a:ext>
            </a:extLst>
          </p:cNvPr>
          <p:cNvGrpSpPr/>
          <p:nvPr/>
        </p:nvGrpSpPr>
        <p:grpSpPr>
          <a:xfrm rot="1564065" flipV="1">
            <a:off x="7512700" y="3403131"/>
            <a:ext cx="1458827" cy="565217"/>
            <a:chOff x="5270499" y="2952750"/>
            <a:chExt cx="1652161" cy="946643"/>
          </a:xfrm>
          <a:noFill/>
        </p:grpSpPr>
        <p:sp>
          <p:nvSpPr>
            <p:cNvPr id="28" name="Freeform 33">
              <a:extLst>
                <a:ext uri="{FF2B5EF4-FFF2-40B4-BE49-F238E27FC236}">
                  <a16:creationId xmlns:a16="http://schemas.microsoft.com/office/drawing/2014/main" id="{9D561ECF-7E09-4E68-B9FC-EA15C00D45B6}"/>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29" name="Freeform 34">
              <a:extLst>
                <a:ext uri="{FF2B5EF4-FFF2-40B4-BE49-F238E27FC236}">
                  <a16:creationId xmlns:a16="http://schemas.microsoft.com/office/drawing/2014/main" id="{EEF2669F-2CC9-4FFD-8E0F-6E49F9A0E6A9}"/>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30" name="Graphic 43">
            <a:extLst>
              <a:ext uri="{FF2B5EF4-FFF2-40B4-BE49-F238E27FC236}">
                <a16:creationId xmlns:a16="http://schemas.microsoft.com/office/drawing/2014/main" id="{713E8C1A-73C6-4908-BB90-24AD9D44DD6E}"/>
              </a:ext>
            </a:extLst>
          </p:cNvPr>
          <p:cNvGrpSpPr/>
          <p:nvPr/>
        </p:nvGrpSpPr>
        <p:grpSpPr>
          <a:xfrm rot="417027" flipH="1" flipV="1">
            <a:off x="3858041" y="2373351"/>
            <a:ext cx="1396238" cy="528243"/>
            <a:chOff x="5270499" y="2952750"/>
            <a:chExt cx="1652161" cy="946643"/>
          </a:xfrm>
          <a:noFill/>
        </p:grpSpPr>
        <p:sp>
          <p:nvSpPr>
            <p:cNvPr id="31" name="Freeform 39">
              <a:extLst>
                <a:ext uri="{FF2B5EF4-FFF2-40B4-BE49-F238E27FC236}">
                  <a16:creationId xmlns:a16="http://schemas.microsoft.com/office/drawing/2014/main" id="{362F8B25-FAEB-403C-B4E9-416BD87091B9}"/>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32" name="Freeform 40">
              <a:extLst>
                <a:ext uri="{FF2B5EF4-FFF2-40B4-BE49-F238E27FC236}">
                  <a16:creationId xmlns:a16="http://schemas.microsoft.com/office/drawing/2014/main" id="{3A819F41-8BCA-4069-952E-B544CA56DD52}"/>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33" name="Graphic 43">
            <a:extLst>
              <a:ext uri="{FF2B5EF4-FFF2-40B4-BE49-F238E27FC236}">
                <a16:creationId xmlns:a16="http://schemas.microsoft.com/office/drawing/2014/main" id="{FA47DF6E-608B-498A-9B5E-358F366173C7}"/>
              </a:ext>
            </a:extLst>
          </p:cNvPr>
          <p:cNvGrpSpPr/>
          <p:nvPr/>
        </p:nvGrpSpPr>
        <p:grpSpPr>
          <a:xfrm rot="19028394" flipH="1" flipV="1">
            <a:off x="4061832" y="4110038"/>
            <a:ext cx="1356456" cy="777212"/>
            <a:chOff x="5270499" y="2952750"/>
            <a:chExt cx="1652161" cy="946643"/>
          </a:xfrm>
          <a:noFill/>
        </p:grpSpPr>
        <p:sp>
          <p:nvSpPr>
            <p:cNvPr id="34" name="Freeform 42">
              <a:extLst>
                <a:ext uri="{FF2B5EF4-FFF2-40B4-BE49-F238E27FC236}">
                  <a16:creationId xmlns:a16="http://schemas.microsoft.com/office/drawing/2014/main" id="{D2EEBAA6-BA13-4020-B038-43851DF37304}"/>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35" name="Freeform 43">
              <a:extLst>
                <a:ext uri="{FF2B5EF4-FFF2-40B4-BE49-F238E27FC236}">
                  <a16:creationId xmlns:a16="http://schemas.microsoft.com/office/drawing/2014/main" id="{564BAEDA-66D0-404A-B9FF-D7E2F5F61B68}"/>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pic>
        <p:nvPicPr>
          <p:cNvPr id="36" name="Graphic 35" descr="Statistics">
            <a:extLst>
              <a:ext uri="{FF2B5EF4-FFF2-40B4-BE49-F238E27FC236}">
                <a16:creationId xmlns:a16="http://schemas.microsoft.com/office/drawing/2014/main" id="{6A8F06ED-AE28-4390-87C1-040551B071EE}"/>
              </a:ext>
            </a:extLst>
          </p:cNvPr>
          <p:cNvPicPr>
            <a:picLocks noChangeAspect="1"/>
          </p:cNvPicPr>
          <p:nvPr/>
        </p:nvPicPr>
        <p:blipFill>
          <a:blip r:embed="rId6">
            <a:extLst>
              <a:ext uri="{96DAC541-7B7A-43D3-8B79-37D633B846F1}">
                <asvg:svgBlip xmlns:asvg="http://schemas.microsoft.com/office/drawing/2016/SVG/main" r:embed="rId27"/>
              </a:ext>
            </a:extLst>
          </a:blip>
          <a:stretch>
            <a:fillRect/>
          </a:stretch>
        </p:blipFill>
        <p:spPr>
          <a:xfrm>
            <a:off x="5512831" y="2514144"/>
            <a:ext cx="1688498" cy="1688498"/>
          </a:xfrm>
          <a:prstGeom prst="rect">
            <a:avLst/>
          </a:prstGeom>
        </p:spPr>
      </p:pic>
      <p:pic>
        <p:nvPicPr>
          <p:cNvPr id="37" name="Graphic 36" descr="Statistics">
            <a:extLst>
              <a:ext uri="{FF2B5EF4-FFF2-40B4-BE49-F238E27FC236}">
                <a16:creationId xmlns:a16="http://schemas.microsoft.com/office/drawing/2014/main" id="{BD6518AC-5B2A-4E98-BEC9-6B3357B7B5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84548" y="1626105"/>
            <a:ext cx="914400" cy="914400"/>
          </a:xfrm>
          <a:prstGeom prst="rect">
            <a:avLst/>
          </a:prstGeom>
        </p:spPr>
      </p:pic>
      <p:pic>
        <p:nvPicPr>
          <p:cNvPr id="38" name="Graphic 37" descr="Statistics">
            <a:extLst>
              <a:ext uri="{FF2B5EF4-FFF2-40B4-BE49-F238E27FC236}">
                <a16:creationId xmlns:a16="http://schemas.microsoft.com/office/drawing/2014/main" id="{C4E045A3-EFB2-404B-9EF4-72A62A5785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84548" y="4083630"/>
            <a:ext cx="914400" cy="914400"/>
          </a:xfrm>
          <a:prstGeom prst="rect">
            <a:avLst/>
          </a:prstGeom>
        </p:spPr>
      </p:pic>
      <p:pic>
        <p:nvPicPr>
          <p:cNvPr id="39" name="Graphic 38" descr="Statistics">
            <a:extLst>
              <a:ext uri="{FF2B5EF4-FFF2-40B4-BE49-F238E27FC236}">
                <a16:creationId xmlns:a16="http://schemas.microsoft.com/office/drawing/2014/main" id="{84358504-CD3D-48E7-A33E-6C67A68C6C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7012" y="2928600"/>
            <a:ext cx="914400" cy="914400"/>
          </a:xfrm>
          <a:prstGeom prst="rect">
            <a:avLst/>
          </a:prstGeom>
        </p:spPr>
      </p:pic>
      <p:sp>
        <p:nvSpPr>
          <p:cNvPr id="40" name="TextBox 39">
            <a:extLst>
              <a:ext uri="{FF2B5EF4-FFF2-40B4-BE49-F238E27FC236}">
                <a16:creationId xmlns:a16="http://schemas.microsoft.com/office/drawing/2014/main" id="{76198C68-B882-4880-B65B-D3FDC24BC48A}"/>
              </a:ext>
            </a:extLst>
          </p:cNvPr>
          <p:cNvSpPr txBox="1"/>
          <p:nvPr/>
        </p:nvSpPr>
        <p:spPr>
          <a:xfrm>
            <a:off x="2699860" y="2957463"/>
            <a:ext cx="1154483" cy="307777"/>
          </a:xfrm>
          <a:prstGeom prst="rect">
            <a:avLst/>
          </a:prstGeom>
          <a:noFill/>
        </p:spPr>
        <p:txBody>
          <a:bodyPr wrap="square" rtlCol="0">
            <a:spAutoFit/>
          </a:bodyPr>
          <a:lstStyle/>
          <a:p>
            <a:pPr algn="ctr"/>
            <a:r>
              <a:rPr lang="en-US" sz="1400">
                <a:solidFill>
                  <a:schemeClr val="tx1">
                    <a:lumMod val="75000"/>
                    <a:lumOff val="25000"/>
                  </a:schemeClr>
                </a:solidFill>
                <a:latin typeface="Montserrat" pitchFamily="2" charset="77"/>
              </a:rPr>
              <a:t>Categories</a:t>
            </a:r>
            <a:endParaRPr lang="en-LT" sz="1400">
              <a:solidFill>
                <a:schemeClr val="tx1">
                  <a:lumMod val="75000"/>
                  <a:lumOff val="25000"/>
                </a:schemeClr>
              </a:solidFill>
              <a:latin typeface="Montserrat" pitchFamily="2" charset="77"/>
            </a:endParaRPr>
          </a:p>
        </p:txBody>
      </p:sp>
      <p:sp>
        <p:nvSpPr>
          <p:cNvPr id="41" name="TextBox 40">
            <a:extLst>
              <a:ext uri="{FF2B5EF4-FFF2-40B4-BE49-F238E27FC236}">
                <a16:creationId xmlns:a16="http://schemas.microsoft.com/office/drawing/2014/main" id="{637502D8-C842-482F-84A8-495DF1FBFCB1}"/>
              </a:ext>
            </a:extLst>
          </p:cNvPr>
          <p:cNvSpPr txBox="1"/>
          <p:nvPr/>
        </p:nvSpPr>
        <p:spPr>
          <a:xfrm>
            <a:off x="2786230" y="5436784"/>
            <a:ext cx="981743" cy="307777"/>
          </a:xfrm>
          <a:prstGeom prst="rect">
            <a:avLst/>
          </a:prstGeom>
          <a:noFill/>
        </p:spPr>
        <p:txBody>
          <a:bodyPr wrap="none" rtlCol="0">
            <a:spAutoFit/>
          </a:bodyPr>
          <a:lstStyle/>
          <a:p>
            <a:pPr algn="ctr"/>
            <a:r>
              <a:rPr lang="en-US" sz="1400">
                <a:solidFill>
                  <a:schemeClr val="tx1">
                    <a:lumMod val="75000"/>
                    <a:lumOff val="25000"/>
                  </a:schemeClr>
                </a:solidFill>
                <a:latin typeface="Montserrat" pitchFamily="2" charset="77"/>
              </a:rPr>
              <a:t>Algorithms</a:t>
            </a:r>
            <a:endParaRPr lang="en-LT" sz="1400">
              <a:solidFill>
                <a:schemeClr val="tx1">
                  <a:lumMod val="75000"/>
                  <a:lumOff val="25000"/>
                </a:schemeClr>
              </a:solidFill>
              <a:latin typeface="Montserrat" pitchFamily="2" charset="77"/>
            </a:endParaRPr>
          </a:p>
        </p:txBody>
      </p:sp>
      <p:sp>
        <p:nvSpPr>
          <p:cNvPr id="42" name="TextBox 41">
            <a:extLst>
              <a:ext uri="{FF2B5EF4-FFF2-40B4-BE49-F238E27FC236}">
                <a16:creationId xmlns:a16="http://schemas.microsoft.com/office/drawing/2014/main" id="{6A6F45CA-717B-4A23-9400-526FEA5BFA10}"/>
              </a:ext>
            </a:extLst>
          </p:cNvPr>
          <p:cNvSpPr txBox="1"/>
          <p:nvPr/>
        </p:nvSpPr>
        <p:spPr>
          <a:xfrm>
            <a:off x="9194246" y="4190357"/>
            <a:ext cx="840295" cy="307777"/>
          </a:xfrm>
          <a:prstGeom prst="rect">
            <a:avLst/>
          </a:prstGeom>
          <a:noFill/>
        </p:spPr>
        <p:txBody>
          <a:bodyPr wrap="none" rtlCol="0">
            <a:spAutoFit/>
          </a:bodyPr>
          <a:lstStyle/>
          <a:p>
            <a:pPr algn="ctr"/>
            <a:r>
              <a:rPr lang="en-US" sz="1400">
                <a:solidFill>
                  <a:schemeClr val="tx1">
                    <a:lumMod val="75000"/>
                    <a:lumOff val="25000"/>
                  </a:schemeClr>
                </a:solidFill>
                <a:latin typeface="Montserrat" pitchFamily="2" charset="77"/>
              </a:rPr>
              <a:t>Results</a:t>
            </a:r>
            <a:endParaRPr lang="en-LT" sz="1400">
              <a:solidFill>
                <a:schemeClr val="tx1">
                  <a:lumMod val="75000"/>
                  <a:lumOff val="25000"/>
                </a:schemeClr>
              </a:solidFill>
              <a:latin typeface="Montserrat" pitchFamily="2" charset="77"/>
            </a:endParaRPr>
          </a:p>
        </p:txBody>
      </p:sp>
      <p:sp>
        <p:nvSpPr>
          <p:cNvPr id="43" name="TextBox 42">
            <a:extLst>
              <a:ext uri="{FF2B5EF4-FFF2-40B4-BE49-F238E27FC236}">
                <a16:creationId xmlns:a16="http://schemas.microsoft.com/office/drawing/2014/main" id="{A8CC62F3-00DE-4C54-A92F-F8C4B781BE9B}"/>
              </a:ext>
            </a:extLst>
          </p:cNvPr>
          <p:cNvSpPr txBox="1"/>
          <p:nvPr/>
        </p:nvSpPr>
        <p:spPr>
          <a:xfrm>
            <a:off x="2932079" y="601043"/>
            <a:ext cx="7126246" cy="584775"/>
          </a:xfrm>
          <a:prstGeom prst="rect">
            <a:avLst/>
          </a:prstGeom>
          <a:noFill/>
        </p:spPr>
        <p:txBody>
          <a:bodyPr wrap="none" rtlCol="0">
            <a:spAutoFit/>
          </a:bodyPr>
          <a:lstStyle/>
          <a:p>
            <a:pPr algn="ctr"/>
            <a:r>
              <a:rPr lang="en-CA" sz="3200" b="1" spc="300">
                <a:solidFill>
                  <a:schemeClr val="tx1">
                    <a:lumMod val="75000"/>
                    <a:lumOff val="25000"/>
                  </a:schemeClr>
                </a:solidFill>
                <a:latin typeface="Montserrat" pitchFamily="2" charset="77"/>
              </a:rPr>
              <a:t>M</a:t>
            </a:r>
            <a:r>
              <a:rPr lang="en-US" altLang="zh-CN" sz="3200" b="1" spc="300" err="1">
                <a:solidFill>
                  <a:schemeClr val="tx1">
                    <a:lumMod val="75000"/>
                    <a:lumOff val="25000"/>
                  </a:schemeClr>
                </a:solidFill>
                <a:latin typeface="Montserrat" pitchFamily="2" charset="77"/>
              </a:rPr>
              <a:t>odel</a:t>
            </a:r>
            <a:r>
              <a:rPr lang="en-US" altLang="zh-CN" sz="3200" b="1" spc="300">
                <a:solidFill>
                  <a:schemeClr val="tx1">
                    <a:lumMod val="75000"/>
                    <a:lumOff val="25000"/>
                  </a:schemeClr>
                </a:solidFill>
                <a:latin typeface="Montserrat" pitchFamily="2" charset="77"/>
              </a:rPr>
              <a:t> – Recommendation System</a:t>
            </a:r>
            <a:endParaRPr lang="en-LT" sz="3200" b="1" spc="300">
              <a:solidFill>
                <a:schemeClr val="tx1">
                  <a:lumMod val="75000"/>
                  <a:lumOff val="25000"/>
                </a:schemeClr>
              </a:solidFill>
              <a:latin typeface="Montserrat" pitchFamily="2" charset="77"/>
            </a:endParaRPr>
          </a:p>
        </p:txBody>
      </p:sp>
      <p:pic>
        <p:nvPicPr>
          <p:cNvPr id="44" name="Graphic 43">
            <a:extLst>
              <a:ext uri="{FF2B5EF4-FFF2-40B4-BE49-F238E27FC236}">
                <a16:creationId xmlns:a16="http://schemas.microsoft.com/office/drawing/2014/main" id="{C74D59E0-0863-4CA4-9C1C-5AB939BC6DB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540000">
            <a:off x="1996548" y="1013710"/>
            <a:ext cx="8686852" cy="226633"/>
          </a:xfrm>
          <a:prstGeom prst="rect">
            <a:avLst/>
          </a:prstGeom>
        </p:spPr>
      </p:pic>
    </p:spTree>
    <p:extLst>
      <p:ext uri="{BB962C8B-B14F-4D97-AF65-F5344CB8AC3E}">
        <p14:creationId xmlns:p14="http://schemas.microsoft.com/office/powerpoint/2010/main" val="824922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4" descr="Image result for 蜡笔小新">
            <a:extLst>
              <a:ext uri="{FF2B5EF4-FFF2-40B4-BE49-F238E27FC236}">
                <a16:creationId xmlns:a16="http://schemas.microsoft.com/office/drawing/2014/main" id="{4773E37C-4318-4BD8-AFCA-247FDAC871EF}"/>
              </a:ext>
            </a:extLst>
          </p:cNvPr>
          <p:cNvPicPr>
            <a:picLocks noChangeAspect="1" noChangeArrowheads="1"/>
          </p:cNvPicPr>
          <p:nvPr/>
        </p:nvPicPr>
        <p:blipFill rotWithShape="1">
          <a:blip r:embed="rId3">
            <a:alphaModFix amt="41000"/>
            <a:extLst>
              <a:ext uri="{BEBA8EAE-BF5A-486C-A8C5-ECC9F3942E4B}">
                <a14:imgProps xmlns:a14="http://schemas.microsoft.com/office/drawing/2010/main">
                  <a14:imgLayer r:embed="rId4">
                    <a14:imgEffect>
                      <a14:sharpenSoften amount="-38000"/>
                    </a14:imgEffect>
                  </a14:imgLayer>
                </a14:imgProps>
              </a:ext>
              <a:ext uri="{28A0092B-C50C-407E-A947-70E740481C1C}">
                <a14:useLocalDpi xmlns:a14="http://schemas.microsoft.com/office/drawing/2010/main" val="0"/>
              </a:ext>
            </a:extLst>
          </a:blip>
          <a:srcRect l="26857" r="3748" b="2399"/>
          <a:stretch/>
        </p:blipFill>
        <p:spPr bwMode="auto">
          <a:xfrm>
            <a:off x="3523486" y="-3448"/>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AB4863A-AFF8-43A3-9E8B-846704E73CD4}"/>
              </a:ext>
            </a:extLst>
          </p:cNvPr>
          <p:cNvPicPr>
            <a:picLocks noChangeAspect="1"/>
          </p:cNvPicPr>
          <p:nvPr/>
        </p:nvPicPr>
        <p:blipFill>
          <a:blip r:embed="rId5"/>
          <a:stretch>
            <a:fillRect/>
          </a:stretch>
        </p:blipFill>
        <p:spPr>
          <a:xfrm>
            <a:off x="324058" y="1744516"/>
            <a:ext cx="3480029" cy="809625"/>
          </a:xfrm>
          <a:prstGeom prst="rect">
            <a:avLst/>
          </a:prstGeom>
        </p:spPr>
      </p:pic>
      <p:pic>
        <p:nvPicPr>
          <p:cNvPr id="10" name="Picture 9">
            <a:extLst>
              <a:ext uri="{FF2B5EF4-FFF2-40B4-BE49-F238E27FC236}">
                <a16:creationId xmlns:a16="http://schemas.microsoft.com/office/drawing/2014/main" id="{8EDFCFA6-79B9-41AE-84B8-276C0AA67C4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17750" y="1193803"/>
            <a:ext cx="2926624" cy="1793383"/>
          </a:xfrm>
          <a:prstGeom prst="rect">
            <a:avLst/>
          </a:prstGeom>
        </p:spPr>
      </p:pic>
      <p:sp>
        <p:nvSpPr>
          <p:cNvPr id="12" name="Rectangle: Rounded Corners 11">
            <a:extLst>
              <a:ext uri="{FF2B5EF4-FFF2-40B4-BE49-F238E27FC236}">
                <a16:creationId xmlns:a16="http://schemas.microsoft.com/office/drawing/2014/main" id="{F930664A-0AA8-4697-A713-18205DF557CC}"/>
              </a:ext>
            </a:extLst>
          </p:cNvPr>
          <p:cNvSpPr/>
          <p:nvPr/>
        </p:nvSpPr>
        <p:spPr>
          <a:xfrm>
            <a:off x="1083825" y="2982977"/>
            <a:ext cx="2441881" cy="46910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solidFill>
                  <a:schemeClr val="bg1"/>
                </a:solidFill>
                <a:hlinkClick r:id="rId7" action="ppaction://hlinksldjump">
                  <a:extLst>
                    <a:ext uri="{A12FA001-AC4F-418D-AE19-62706E023703}">
                      <ahyp:hlinkClr xmlns:ahyp="http://schemas.microsoft.com/office/drawing/2018/hyperlinkcolor" val="tx"/>
                    </a:ext>
                  </a:extLst>
                </a:hlinkClick>
              </a:rPr>
              <a:t>Type </a:t>
            </a:r>
            <a:r>
              <a:rPr lang="en-CA" altLang="zh-CN">
                <a:solidFill>
                  <a:schemeClr val="bg1"/>
                </a:solidFill>
                <a:hlinkClick r:id="rId7" action="ppaction://hlinksldjump">
                  <a:extLst>
                    <a:ext uri="{A12FA001-AC4F-418D-AE19-62706E023703}">
                      <ahyp:hlinkClr xmlns:ahyp="http://schemas.microsoft.com/office/drawing/2018/hyperlinkcolor" val="tx"/>
                    </a:ext>
                  </a:extLst>
                </a:hlinkClick>
              </a:rPr>
              <a:t>of</a:t>
            </a:r>
            <a:r>
              <a:rPr lang="zh-CN" altLang="en-US">
                <a:solidFill>
                  <a:schemeClr val="bg1"/>
                </a:solidFill>
                <a:hlinkClick r:id="rId7" action="ppaction://hlinksldjump">
                  <a:extLst>
                    <a:ext uri="{A12FA001-AC4F-418D-AE19-62706E023703}">
                      <ahyp:hlinkClr xmlns:ahyp="http://schemas.microsoft.com/office/drawing/2018/hyperlinkcolor" val="tx"/>
                    </a:ext>
                  </a:extLst>
                </a:hlinkClick>
              </a:rPr>
              <a:t> </a:t>
            </a:r>
            <a:r>
              <a:rPr lang="en-CA" altLang="zh-CN">
                <a:solidFill>
                  <a:schemeClr val="bg1"/>
                </a:solidFill>
                <a:hlinkClick r:id="rId7" action="ppaction://hlinksldjump">
                  <a:extLst>
                    <a:ext uri="{A12FA001-AC4F-418D-AE19-62706E023703}">
                      <ahyp:hlinkClr xmlns:ahyp="http://schemas.microsoft.com/office/drawing/2018/hyperlinkcolor" val="tx"/>
                    </a:ext>
                  </a:extLst>
                </a:hlinkClick>
              </a:rPr>
              <a:t>system</a:t>
            </a:r>
            <a:endParaRPr lang="en-CA">
              <a:solidFill>
                <a:schemeClr val="bg1"/>
              </a:solidFill>
            </a:endParaRPr>
          </a:p>
        </p:txBody>
      </p:sp>
      <p:sp>
        <p:nvSpPr>
          <p:cNvPr id="21" name="Oval 20">
            <a:extLst>
              <a:ext uri="{FF2B5EF4-FFF2-40B4-BE49-F238E27FC236}">
                <a16:creationId xmlns:a16="http://schemas.microsoft.com/office/drawing/2014/main" id="{F805D89F-5911-4423-B775-70C7C7ACC024}"/>
              </a:ext>
            </a:extLst>
          </p:cNvPr>
          <p:cNvSpPr/>
          <p:nvPr/>
        </p:nvSpPr>
        <p:spPr>
          <a:xfrm>
            <a:off x="4859959" y="1374782"/>
            <a:ext cx="1334744" cy="739468"/>
          </a:xfrm>
          <a:prstGeom prst="ellipse">
            <a:avLst/>
          </a:prstGeom>
          <a:solidFill>
            <a:srgbClr val="ED7D31">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spc="300">
                <a:solidFill>
                  <a:schemeClr val="bg1"/>
                </a:solidFill>
                <a:latin typeface="Montserrat" pitchFamily="2" charset="77"/>
                <a:hlinkClick r:id="rId8" action="ppaction://hlinksldjump">
                  <a:extLst>
                    <a:ext uri="{A12FA001-AC4F-418D-AE19-62706E023703}">
                      <ahyp:hlinkClr xmlns:ahyp="http://schemas.microsoft.com/office/drawing/2018/hyperlinkcolor" val="tx"/>
                    </a:ext>
                  </a:extLst>
                </a:hlinkClick>
              </a:rPr>
              <a:t>KNN</a:t>
            </a:r>
            <a:endParaRPr lang="en-CA" b="1" spc="300">
              <a:solidFill>
                <a:schemeClr val="bg1"/>
              </a:solidFill>
              <a:latin typeface="Montserrat" pitchFamily="2" charset="77"/>
            </a:endParaRPr>
          </a:p>
        </p:txBody>
      </p:sp>
      <p:sp>
        <p:nvSpPr>
          <p:cNvPr id="22" name="Oval 21">
            <a:extLst>
              <a:ext uri="{FF2B5EF4-FFF2-40B4-BE49-F238E27FC236}">
                <a16:creationId xmlns:a16="http://schemas.microsoft.com/office/drawing/2014/main" id="{FE5791CE-9802-43B6-9F90-6A13F8FAFA8A}"/>
              </a:ext>
            </a:extLst>
          </p:cNvPr>
          <p:cNvSpPr/>
          <p:nvPr/>
        </p:nvSpPr>
        <p:spPr>
          <a:xfrm>
            <a:off x="4094750" y="2078318"/>
            <a:ext cx="1334744" cy="739468"/>
          </a:xfrm>
          <a:prstGeom prst="ellipse">
            <a:avLst/>
          </a:prstGeom>
          <a:solidFill>
            <a:srgbClr val="ED7D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b="1" spc="300">
              <a:solidFill>
                <a:schemeClr val="tx1"/>
              </a:solidFill>
              <a:latin typeface="Montserrat" pitchFamily="2" charset="77"/>
            </a:endParaRPr>
          </a:p>
        </p:txBody>
      </p:sp>
      <p:sp>
        <p:nvSpPr>
          <p:cNvPr id="23" name="Oval 22">
            <a:extLst>
              <a:ext uri="{FF2B5EF4-FFF2-40B4-BE49-F238E27FC236}">
                <a16:creationId xmlns:a16="http://schemas.microsoft.com/office/drawing/2014/main" id="{EC91D520-A6BA-4DA0-B9AB-6288AD0FE5A7}"/>
              </a:ext>
            </a:extLst>
          </p:cNvPr>
          <p:cNvSpPr/>
          <p:nvPr/>
        </p:nvSpPr>
        <p:spPr>
          <a:xfrm>
            <a:off x="5708684" y="2108560"/>
            <a:ext cx="1334744" cy="739468"/>
          </a:xfrm>
          <a:prstGeom prst="ellipse">
            <a:avLst/>
          </a:prstGeom>
          <a:solidFill>
            <a:srgbClr val="ED7D3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b="1" spc="300">
              <a:solidFill>
                <a:schemeClr val="tx1"/>
              </a:solidFill>
              <a:latin typeface="Montserrat" pitchFamily="2" charset="77"/>
            </a:endParaRPr>
          </a:p>
        </p:txBody>
      </p:sp>
      <p:sp>
        <p:nvSpPr>
          <p:cNvPr id="19" name="Rectangle: Rounded Corners 18">
            <a:extLst>
              <a:ext uri="{FF2B5EF4-FFF2-40B4-BE49-F238E27FC236}">
                <a16:creationId xmlns:a16="http://schemas.microsoft.com/office/drawing/2014/main" id="{CBE7E6D5-CBC4-409B-ADED-7D981B7A2655}"/>
              </a:ext>
            </a:extLst>
          </p:cNvPr>
          <p:cNvSpPr/>
          <p:nvPr/>
        </p:nvSpPr>
        <p:spPr>
          <a:xfrm>
            <a:off x="3931684" y="2173232"/>
            <a:ext cx="1715584" cy="529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spc="300">
                <a:solidFill>
                  <a:schemeClr val="bg1"/>
                </a:solidFill>
                <a:latin typeface="Montserrat" pitchFamily="2" charset="77"/>
              </a:rPr>
              <a:t>Correlation</a:t>
            </a:r>
            <a:endParaRPr lang="en-CA" sz="1200">
              <a:solidFill>
                <a:schemeClr val="bg1"/>
              </a:solidFill>
            </a:endParaRPr>
          </a:p>
        </p:txBody>
      </p:sp>
      <p:sp>
        <p:nvSpPr>
          <p:cNvPr id="20" name="Rectangle: Rounded Corners 19">
            <a:extLst>
              <a:ext uri="{FF2B5EF4-FFF2-40B4-BE49-F238E27FC236}">
                <a16:creationId xmlns:a16="http://schemas.microsoft.com/office/drawing/2014/main" id="{4069235D-EC0D-4926-8757-EC5D776332F1}"/>
              </a:ext>
            </a:extLst>
          </p:cNvPr>
          <p:cNvSpPr/>
          <p:nvPr/>
        </p:nvSpPr>
        <p:spPr>
          <a:xfrm>
            <a:off x="5410222" y="2171041"/>
            <a:ext cx="1942052" cy="57556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spc="300">
                <a:solidFill>
                  <a:schemeClr val="bg1"/>
                </a:solidFill>
                <a:latin typeface="Montserrat" pitchFamily="2" charset="77"/>
                <a:hlinkClick r:id="rId9" action="ppaction://hlinksldjump">
                  <a:extLst>
                    <a:ext uri="{A12FA001-AC4F-418D-AE19-62706E023703}">
                      <ahyp:hlinkClr xmlns:ahyp="http://schemas.microsoft.com/office/drawing/2018/hyperlinkcolor" val="tx"/>
                    </a:ext>
                  </a:extLst>
                </a:hlinkClick>
              </a:rPr>
              <a:t>K-Means</a:t>
            </a:r>
            <a:endParaRPr lang="en-CA" sz="4000">
              <a:solidFill>
                <a:schemeClr val="bg1"/>
              </a:solidFill>
            </a:endParaRPr>
          </a:p>
        </p:txBody>
      </p:sp>
      <p:sp>
        <p:nvSpPr>
          <p:cNvPr id="17" name="Rectangle: Rounded Corners 16">
            <a:extLst>
              <a:ext uri="{FF2B5EF4-FFF2-40B4-BE49-F238E27FC236}">
                <a16:creationId xmlns:a16="http://schemas.microsoft.com/office/drawing/2014/main" id="{2E013A35-1066-4D6F-9FF3-E113FFD0A598}"/>
              </a:ext>
            </a:extLst>
          </p:cNvPr>
          <p:cNvSpPr/>
          <p:nvPr/>
        </p:nvSpPr>
        <p:spPr>
          <a:xfrm>
            <a:off x="4329905" y="2982977"/>
            <a:ext cx="2441881" cy="46910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Algorithms </a:t>
            </a:r>
            <a:r>
              <a:rPr lang="en-CA" altLang="zh-CN"/>
              <a:t>of</a:t>
            </a:r>
            <a:r>
              <a:rPr lang="zh-CN" altLang="en-US"/>
              <a:t> </a:t>
            </a:r>
            <a:r>
              <a:rPr lang="en-CA" altLang="zh-CN"/>
              <a:t>system</a:t>
            </a:r>
            <a:endParaRPr lang="en-CA"/>
          </a:p>
        </p:txBody>
      </p:sp>
      <p:pic>
        <p:nvPicPr>
          <p:cNvPr id="28" name="Picture 2" descr="Image result for 蜡笔小新">
            <a:hlinkClick r:id="rId10" action="ppaction://hlinksldjump"/>
            <a:extLst>
              <a:ext uri="{FF2B5EF4-FFF2-40B4-BE49-F238E27FC236}">
                <a16:creationId xmlns:a16="http://schemas.microsoft.com/office/drawing/2014/main" id="{E1766947-4C69-4BC8-9D15-9F277E76DE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1223" y="4155011"/>
            <a:ext cx="2620921" cy="170507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E3CD66D7-5157-4975-AE08-AE2B5A462BD9}"/>
              </a:ext>
            </a:extLst>
          </p:cNvPr>
          <p:cNvSpPr/>
          <p:nvPr/>
        </p:nvSpPr>
        <p:spPr>
          <a:xfrm>
            <a:off x="2767117" y="5964756"/>
            <a:ext cx="2323988" cy="46910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Results </a:t>
            </a:r>
            <a:r>
              <a:rPr lang="en-CA" altLang="zh-CN"/>
              <a:t>of</a:t>
            </a:r>
            <a:r>
              <a:rPr lang="zh-CN" altLang="en-US"/>
              <a:t> </a:t>
            </a:r>
            <a:r>
              <a:rPr lang="en-CA" altLang="zh-CN"/>
              <a:t>system</a:t>
            </a:r>
            <a:endParaRPr lang="en-CA"/>
          </a:p>
        </p:txBody>
      </p:sp>
      <p:sp>
        <p:nvSpPr>
          <p:cNvPr id="31" name="Content Placeholder 22">
            <a:extLst>
              <a:ext uri="{FF2B5EF4-FFF2-40B4-BE49-F238E27FC236}">
                <a16:creationId xmlns:a16="http://schemas.microsoft.com/office/drawing/2014/main" id="{9626C15D-7FE6-4B9C-847B-A1AF760862AC}"/>
              </a:ext>
            </a:extLst>
          </p:cNvPr>
          <p:cNvSpPr>
            <a:spLocks noGrp="1"/>
          </p:cNvSpPr>
          <p:nvPr>
            <p:ph idx="1"/>
          </p:nvPr>
        </p:nvSpPr>
        <p:spPr>
          <a:xfrm>
            <a:off x="248881" y="176512"/>
            <a:ext cx="8372604" cy="529758"/>
          </a:xfrm>
        </p:spPr>
        <p:txBody>
          <a:bodyPr anchor="t">
            <a:noAutofit/>
          </a:bodyPr>
          <a:lstStyle/>
          <a:p>
            <a:pPr marL="0" indent="0">
              <a:buNone/>
            </a:pPr>
            <a:r>
              <a:rPr lang="en-CA" altLang="zh-CN" sz="2400" b="1" spc="300">
                <a:latin typeface="Montserrat" pitchFamily="2" charset="77"/>
              </a:rPr>
              <a:t>Recommendation System - Categories</a:t>
            </a:r>
            <a:endParaRPr lang="en-LT" altLang="zh-CN" sz="2400" b="1" spc="300">
              <a:latin typeface="Montserrat" pitchFamily="2" charset="77"/>
            </a:endParaRPr>
          </a:p>
        </p:txBody>
      </p:sp>
    </p:spTree>
    <p:extLst>
      <p:ext uri="{BB962C8B-B14F-4D97-AF65-F5344CB8AC3E}">
        <p14:creationId xmlns:p14="http://schemas.microsoft.com/office/powerpoint/2010/main" val="4265003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56532F2-AAC0-4BD8-BD09-7CC1FE09013B}"/>
              </a:ext>
            </a:extLst>
          </p:cNvPr>
          <p:cNvPicPr>
            <a:picLocks noChangeAspect="1"/>
          </p:cNvPicPr>
          <p:nvPr/>
        </p:nvPicPr>
        <p:blipFill>
          <a:blip r:embed="rId3">
            <a:alphaModFix amt="22000"/>
          </a:blip>
          <a:stretch>
            <a:fillRect/>
          </a:stretch>
        </p:blipFill>
        <p:spPr>
          <a:xfrm>
            <a:off x="-2" y="1"/>
            <a:ext cx="12192000" cy="6858000"/>
          </a:xfrm>
          <a:prstGeom prst="rect">
            <a:avLst/>
          </a:prstGeom>
        </p:spPr>
      </p:pic>
      <p:pic>
        <p:nvPicPr>
          <p:cNvPr id="4" name="Picture 3">
            <a:extLst>
              <a:ext uri="{FF2B5EF4-FFF2-40B4-BE49-F238E27FC236}">
                <a16:creationId xmlns:a16="http://schemas.microsoft.com/office/drawing/2014/main" id="{7087CA01-8F1D-46D4-A032-B6B0F91479BD}"/>
              </a:ext>
            </a:extLst>
          </p:cNvPr>
          <p:cNvPicPr>
            <a:picLocks noChangeAspect="1"/>
          </p:cNvPicPr>
          <p:nvPr/>
        </p:nvPicPr>
        <p:blipFill>
          <a:blip r:embed="rId4"/>
          <a:stretch>
            <a:fillRect/>
          </a:stretch>
        </p:blipFill>
        <p:spPr>
          <a:xfrm>
            <a:off x="321373" y="1891769"/>
            <a:ext cx="3514725" cy="971550"/>
          </a:xfrm>
          <a:prstGeom prst="rect">
            <a:avLst/>
          </a:prstGeom>
        </p:spPr>
      </p:pic>
      <p:sp>
        <p:nvSpPr>
          <p:cNvPr id="19" name="Content Placeholder 22">
            <a:extLst>
              <a:ext uri="{FF2B5EF4-FFF2-40B4-BE49-F238E27FC236}">
                <a16:creationId xmlns:a16="http://schemas.microsoft.com/office/drawing/2014/main" id="{1EDC3250-DD2E-4FFA-8212-92EBEF12D3EB}"/>
              </a:ext>
            </a:extLst>
          </p:cNvPr>
          <p:cNvSpPr txBox="1">
            <a:spLocks/>
          </p:cNvSpPr>
          <p:nvPr/>
        </p:nvSpPr>
        <p:spPr>
          <a:xfrm>
            <a:off x="321373" y="254069"/>
            <a:ext cx="9912363" cy="52339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altLang="zh-CN" sz="3200" b="1" spc="300">
                <a:latin typeface="Montserrat" pitchFamily="2" charset="77"/>
              </a:rPr>
              <a:t>Recommendation System - Categories</a:t>
            </a:r>
            <a:endParaRPr lang="en-LT" altLang="zh-CN" sz="3200" b="1" spc="300">
              <a:latin typeface="Montserrat" pitchFamily="2" charset="77"/>
            </a:endParaRPr>
          </a:p>
        </p:txBody>
      </p:sp>
      <p:pic>
        <p:nvPicPr>
          <p:cNvPr id="20" name="Picture 19">
            <a:extLst>
              <a:ext uri="{FF2B5EF4-FFF2-40B4-BE49-F238E27FC236}">
                <a16:creationId xmlns:a16="http://schemas.microsoft.com/office/drawing/2014/main" id="{6CE5FD77-B2F9-49AD-BAEB-527433EC6B7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7094" y="1460858"/>
            <a:ext cx="6563522" cy="4022008"/>
          </a:xfrm>
          <a:prstGeom prst="rect">
            <a:avLst/>
          </a:prstGeom>
        </p:spPr>
      </p:pic>
      <p:sp>
        <p:nvSpPr>
          <p:cNvPr id="21" name="TextBox 20">
            <a:extLst>
              <a:ext uri="{FF2B5EF4-FFF2-40B4-BE49-F238E27FC236}">
                <a16:creationId xmlns:a16="http://schemas.microsoft.com/office/drawing/2014/main" id="{86B3B4E4-0C56-4DB1-9E5C-4311CBA2F160}"/>
              </a:ext>
            </a:extLst>
          </p:cNvPr>
          <p:cNvSpPr txBox="1"/>
          <p:nvPr/>
        </p:nvSpPr>
        <p:spPr>
          <a:xfrm>
            <a:off x="6855594" y="2003919"/>
            <a:ext cx="5162064" cy="2585323"/>
          </a:xfrm>
          <a:prstGeom prst="rect">
            <a:avLst/>
          </a:prstGeom>
          <a:noFill/>
        </p:spPr>
        <p:txBody>
          <a:bodyPr wrap="square" rtlCol="0">
            <a:spAutoFit/>
          </a:bodyPr>
          <a:lstStyle/>
          <a:p>
            <a:r>
              <a:rPr lang="en-US" altLang="zh-CN" b="1">
                <a:latin typeface="Montserrat" panose="00000500000000000000" pitchFamily="2" charset="0"/>
              </a:rPr>
              <a:t>Content-Based Filtering:</a:t>
            </a:r>
          </a:p>
          <a:p>
            <a:pPr marL="285750" indent="-285750">
              <a:buFont typeface="Arial" panose="020B0604020202020204" pitchFamily="34" charset="0"/>
              <a:buChar char="•"/>
            </a:pPr>
            <a:r>
              <a:rPr lang="en-US" altLang="zh-CN">
                <a:latin typeface="Montserrat" panose="00000500000000000000" pitchFamily="2" charset="0"/>
              </a:rPr>
              <a:t>Base on the description. or data provided for that product.</a:t>
            </a:r>
          </a:p>
          <a:p>
            <a:pPr marL="285750" indent="-285750">
              <a:buFont typeface="Arial" panose="020B0604020202020204" pitchFamily="34" charset="0"/>
              <a:buChar char="•"/>
            </a:pPr>
            <a:r>
              <a:rPr lang="en-US" altLang="zh-CN">
                <a:latin typeface="Montserrat" panose="00000500000000000000" pitchFamily="2" charset="0"/>
              </a:rPr>
              <a:t>Find the similarity between products based on its context or description.</a:t>
            </a:r>
          </a:p>
          <a:p>
            <a:r>
              <a:rPr lang="en-US" altLang="zh-CN" b="1">
                <a:latin typeface="Montserrat" panose="00000500000000000000" pitchFamily="2" charset="0"/>
              </a:rPr>
              <a:t>Collaborative Filtering:</a:t>
            </a:r>
            <a:endParaRPr lang="en-US" altLang="zh-CN">
              <a:latin typeface="Montserrat" panose="00000500000000000000" pitchFamily="2" charset="0"/>
            </a:endParaRPr>
          </a:p>
          <a:p>
            <a:pPr marL="285750" indent="-285750">
              <a:buFont typeface="Arial" panose="020B0604020202020204" pitchFamily="34" charset="0"/>
              <a:buChar char="•"/>
            </a:pPr>
            <a:r>
              <a:rPr lang="en-US" altLang="zh-CN">
                <a:latin typeface="Montserrat" panose="00000500000000000000" pitchFamily="2" charset="0"/>
              </a:rPr>
              <a:t>Base on user’s past behaviors and similar decisions made by other users</a:t>
            </a:r>
          </a:p>
          <a:p>
            <a:pPr marL="285750" indent="-285750">
              <a:buFont typeface="Arial" panose="020B0604020202020204" pitchFamily="34" charset="0"/>
              <a:buChar char="•"/>
            </a:pPr>
            <a:r>
              <a:rPr lang="en-US" altLang="zh-CN">
                <a:latin typeface="Montserrat" panose="00000500000000000000" pitchFamily="2" charset="0"/>
              </a:rPr>
              <a:t>Predict items that the user may have an interest in.</a:t>
            </a:r>
            <a:endParaRPr lang="zh-CN" altLang="en-US">
              <a:latin typeface="Montserrat" panose="00000500000000000000" pitchFamily="2" charset="0"/>
            </a:endParaRPr>
          </a:p>
        </p:txBody>
      </p:sp>
      <p:pic>
        <p:nvPicPr>
          <p:cNvPr id="2052" name="Picture 4" descr="Image result for 隐秘的角落">
            <a:hlinkClick r:id="rId6" action="ppaction://hlinksldjump"/>
            <a:extLst>
              <a:ext uri="{FF2B5EF4-FFF2-40B4-BE49-F238E27FC236}">
                <a16:creationId xmlns:a16="http://schemas.microsoft.com/office/drawing/2014/main" id="{361EE2C1-46C6-4625-844C-06168EC122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t="4055" r="-328" b="36482"/>
          <a:stretch/>
        </p:blipFill>
        <p:spPr bwMode="auto">
          <a:xfrm>
            <a:off x="11431143" y="6132444"/>
            <a:ext cx="586515" cy="52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26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E7C88418-03CE-4E87-B5EB-2FC7511BB8D9}"/>
              </a:ext>
            </a:extLst>
          </p:cNvPr>
          <p:cNvGrpSpPr/>
          <p:nvPr/>
        </p:nvGrpSpPr>
        <p:grpSpPr>
          <a:xfrm>
            <a:off x="892286" y="453000"/>
            <a:ext cx="828000" cy="828000"/>
            <a:chOff x="-915086" y="453000"/>
            <a:chExt cx="828000" cy="828000"/>
          </a:xfrm>
        </p:grpSpPr>
        <p:sp>
          <p:nvSpPr>
            <p:cNvPr id="65" name="Oval 64">
              <a:extLst>
                <a:ext uri="{FF2B5EF4-FFF2-40B4-BE49-F238E27FC236}">
                  <a16:creationId xmlns:a16="http://schemas.microsoft.com/office/drawing/2014/main" id="{72BA560D-DA6B-43C5-AF0F-C8820EA31F51}"/>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6" name="Graphic 65" descr="Users">
              <a:extLst>
                <a:ext uri="{FF2B5EF4-FFF2-40B4-BE49-F238E27FC236}">
                  <a16:creationId xmlns:a16="http://schemas.microsoft.com/office/drawing/2014/main" id="{7E3B4C97-1EB8-41BB-A251-E39EF345F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315" y="533514"/>
              <a:ext cx="718458" cy="718458"/>
            </a:xfrm>
            <a:prstGeom prst="rect">
              <a:avLst/>
            </a:prstGeom>
          </p:spPr>
        </p:pic>
      </p:grpSp>
      <p:grpSp>
        <p:nvGrpSpPr>
          <p:cNvPr id="67" name="Group 66">
            <a:extLst>
              <a:ext uri="{FF2B5EF4-FFF2-40B4-BE49-F238E27FC236}">
                <a16:creationId xmlns:a16="http://schemas.microsoft.com/office/drawing/2014/main" id="{593FAA2F-1A98-40F8-B5F3-8A833A34F9FD}"/>
              </a:ext>
            </a:extLst>
          </p:cNvPr>
          <p:cNvGrpSpPr/>
          <p:nvPr/>
        </p:nvGrpSpPr>
        <p:grpSpPr>
          <a:xfrm>
            <a:off x="-974785" y="3015000"/>
            <a:ext cx="828000" cy="828000"/>
            <a:chOff x="-915086" y="3015000"/>
            <a:chExt cx="828000" cy="828000"/>
          </a:xfrm>
        </p:grpSpPr>
        <p:sp>
          <p:nvSpPr>
            <p:cNvPr id="68" name="Oval 67">
              <a:extLst>
                <a:ext uri="{FF2B5EF4-FFF2-40B4-BE49-F238E27FC236}">
                  <a16:creationId xmlns:a16="http://schemas.microsoft.com/office/drawing/2014/main" id="{FD3786EC-3E01-45A2-AF02-C077FED37734}"/>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9" name="Graphic 68" descr="Database">
              <a:extLst>
                <a:ext uri="{FF2B5EF4-FFF2-40B4-BE49-F238E27FC236}">
                  <a16:creationId xmlns:a16="http://schemas.microsoft.com/office/drawing/2014/main" id="{C1E81A45-EE70-4EF6-990C-EA4089BF9F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658" y="3069771"/>
              <a:ext cx="718458" cy="718458"/>
            </a:xfrm>
            <a:prstGeom prst="rect">
              <a:avLst/>
            </a:prstGeom>
          </p:spPr>
        </p:pic>
      </p:grpSp>
      <p:grpSp>
        <p:nvGrpSpPr>
          <p:cNvPr id="70" name="Group 69">
            <a:extLst>
              <a:ext uri="{FF2B5EF4-FFF2-40B4-BE49-F238E27FC236}">
                <a16:creationId xmlns:a16="http://schemas.microsoft.com/office/drawing/2014/main" id="{67D1A93E-1B08-454D-BFBF-FC6914A48D22}"/>
              </a:ext>
            </a:extLst>
          </p:cNvPr>
          <p:cNvGrpSpPr/>
          <p:nvPr/>
        </p:nvGrpSpPr>
        <p:grpSpPr>
          <a:xfrm>
            <a:off x="-915086" y="4296000"/>
            <a:ext cx="828000" cy="828000"/>
            <a:chOff x="-915086" y="4296000"/>
            <a:chExt cx="828000" cy="828000"/>
          </a:xfrm>
        </p:grpSpPr>
        <p:sp>
          <p:nvSpPr>
            <p:cNvPr id="71" name="Oval 70">
              <a:extLst>
                <a:ext uri="{FF2B5EF4-FFF2-40B4-BE49-F238E27FC236}">
                  <a16:creationId xmlns:a16="http://schemas.microsoft.com/office/drawing/2014/main" id="{2D958894-ED04-47B7-8721-46D97C96C275}"/>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2" name="Graphic 71" descr="Statistics">
              <a:extLst>
                <a:ext uri="{FF2B5EF4-FFF2-40B4-BE49-F238E27FC236}">
                  <a16:creationId xmlns:a16="http://schemas.microsoft.com/office/drawing/2014/main" id="{57A1558A-116C-4287-B27C-2045596D4E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600" y="4350771"/>
              <a:ext cx="718458" cy="718458"/>
            </a:xfrm>
            <a:prstGeom prst="rect">
              <a:avLst/>
            </a:prstGeom>
          </p:spPr>
        </p:pic>
      </p:grpSp>
      <p:grpSp>
        <p:nvGrpSpPr>
          <p:cNvPr id="73" name="Group 72">
            <a:extLst>
              <a:ext uri="{FF2B5EF4-FFF2-40B4-BE49-F238E27FC236}">
                <a16:creationId xmlns:a16="http://schemas.microsoft.com/office/drawing/2014/main" id="{01115714-BFA0-4AAB-A0EE-460DD67589AC}"/>
              </a:ext>
            </a:extLst>
          </p:cNvPr>
          <p:cNvGrpSpPr/>
          <p:nvPr/>
        </p:nvGrpSpPr>
        <p:grpSpPr>
          <a:xfrm>
            <a:off x="-915086" y="1734000"/>
            <a:ext cx="828000" cy="828000"/>
            <a:chOff x="-915086" y="1734000"/>
            <a:chExt cx="828000" cy="828000"/>
          </a:xfrm>
        </p:grpSpPr>
        <p:sp>
          <p:nvSpPr>
            <p:cNvPr id="74" name="Oval 73">
              <a:extLst>
                <a:ext uri="{FF2B5EF4-FFF2-40B4-BE49-F238E27FC236}">
                  <a16:creationId xmlns:a16="http://schemas.microsoft.com/office/drawing/2014/main" id="{F5CF4A2C-D897-4F0A-8C42-A5E5BE03C4B2}"/>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5" name="Graphic 74" descr="Playbook">
              <a:extLst>
                <a:ext uri="{FF2B5EF4-FFF2-40B4-BE49-F238E27FC236}">
                  <a16:creationId xmlns:a16="http://schemas.microsoft.com/office/drawing/2014/main" id="{D31F151B-512F-442B-BA37-0D256BA53F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2971" y="1795686"/>
              <a:ext cx="718458" cy="718458"/>
            </a:xfrm>
            <a:prstGeom prst="rect">
              <a:avLst/>
            </a:prstGeom>
          </p:spPr>
        </p:pic>
      </p:grpSp>
      <p:grpSp>
        <p:nvGrpSpPr>
          <p:cNvPr id="76" name="Group 75">
            <a:extLst>
              <a:ext uri="{FF2B5EF4-FFF2-40B4-BE49-F238E27FC236}">
                <a16:creationId xmlns:a16="http://schemas.microsoft.com/office/drawing/2014/main" id="{CBB8FA70-3963-4A42-88CE-F1B6359C9247}"/>
              </a:ext>
            </a:extLst>
          </p:cNvPr>
          <p:cNvGrpSpPr/>
          <p:nvPr/>
        </p:nvGrpSpPr>
        <p:grpSpPr>
          <a:xfrm>
            <a:off x="-915086" y="5577000"/>
            <a:ext cx="828000" cy="828000"/>
            <a:chOff x="-915086" y="5577000"/>
            <a:chExt cx="828000" cy="828000"/>
          </a:xfrm>
        </p:grpSpPr>
        <p:sp>
          <p:nvSpPr>
            <p:cNvPr id="77" name="Oval 76">
              <a:extLst>
                <a:ext uri="{FF2B5EF4-FFF2-40B4-BE49-F238E27FC236}">
                  <a16:creationId xmlns:a16="http://schemas.microsoft.com/office/drawing/2014/main" id="{5CC61C25-94C9-4AD5-A5E8-369B69F7687D}"/>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8" name="Graphic 77" descr="Books">
              <a:extLst>
                <a:ext uri="{FF2B5EF4-FFF2-40B4-BE49-F238E27FC236}">
                  <a16:creationId xmlns:a16="http://schemas.microsoft.com/office/drawing/2014/main" id="{08459120-967B-4847-BA71-67E74334D6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9086" y="5643000"/>
              <a:ext cx="718458" cy="718458"/>
            </a:xfrm>
            <a:prstGeom prst="rect">
              <a:avLst/>
            </a:prstGeom>
          </p:spPr>
        </p:pic>
      </p:grpSp>
      <p:sp>
        <p:nvSpPr>
          <p:cNvPr id="79" name="Freeform: Shape 78">
            <a:extLst>
              <a:ext uri="{FF2B5EF4-FFF2-40B4-BE49-F238E27FC236}">
                <a16:creationId xmlns:a16="http://schemas.microsoft.com/office/drawing/2014/main" id="{6E1ED837-FE54-4099-85C0-77CC6A9638E3}"/>
              </a:ext>
            </a:extLst>
          </p:cNvPr>
          <p:cNvSpPr/>
          <p:nvPr/>
        </p:nvSpPr>
        <p:spPr>
          <a:xfrm rot="10800000">
            <a:off x="1" y="-10614619"/>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80" name="Graphic 79" descr="Database">
            <a:hlinkClick r:id="rId13" action="ppaction://hlinksldjump"/>
            <a:extLst>
              <a:ext uri="{FF2B5EF4-FFF2-40B4-BE49-F238E27FC236}">
                <a16:creationId xmlns:a16="http://schemas.microsoft.com/office/drawing/2014/main" id="{BB54AC52-ACDF-48F3-A9FB-8C474E2A592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3571" y="3069771"/>
            <a:ext cx="718458" cy="718458"/>
          </a:xfrm>
          <a:prstGeom prst="rect">
            <a:avLst/>
          </a:prstGeom>
        </p:spPr>
      </p:pic>
      <p:pic>
        <p:nvPicPr>
          <p:cNvPr id="81" name="Graphic 80" descr="Statistics">
            <a:hlinkClick r:id="rId16" action="ppaction://hlinksldjump"/>
            <a:extLst>
              <a:ext uri="{FF2B5EF4-FFF2-40B4-BE49-F238E27FC236}">
                <a16:creationId xmlns:a16="http://schemas.microsoft.com/office/drawing/2014/main" id="{51930176-0FCA-4FDF-BB92-611ED276F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90629" y="4350771"/>
            <a:ext cx="718458" cy="718458"/>
          </a:xfrm>
          <a:prstGeom prst="rect">
            <a:avLst/>
          </a:prstGeom>
        </p:spPr>
      </p:pic>
      <p:pic>
        <p:nvPicPr>
          <p:cNvPr id="82" name="Graphic 81" descr="Playbook">
            <a:hlinkClick r:id="rId19" action="ppaction://hlinksldjump"/>
            <a:extLst>
              <a:ext uri="{FF2B5EF4-FFF2-40B4-BE49-F238E27FC236}">
                <a16:creationId xmlns:a16="http://schemas.microsoft.com/office/drawing/2014/main" id="{02FDC9B5-E49D-4F45-A676-9D7DAD9F9A5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258" y="1795686"/>
            <a:ext cx="718458" cy="718458"/>
          </a:xfrm>
          <a:prstGeom prst="rect">
            <a:avLst/>
          </a:prstGeom>
        </p:spPr>
      </p:pic>
      <p:pic>
        <p:nvPicPr>
          <p:cNvPr id="83" name="Graphic 82" descr="Books">
            <a:hlinkClick r:id="rId22" action="ppaction://hlinksldjump"/>
            <a:extLst>
              <a:ext uri="{FF2B5EF4-FFF2-40B4-BE49-F238E27FC236}">
                <a16:creationId xmlns:a16="http://schemas.microsoft.com/office/drawing/2014/main" id="{BAE699FA-DE8C-4B0B-B4E9-01D1D00707C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05143" y="5643000"/>
            <a:ext cx="718458" cy="718458"/>
          </a:xfrm>
          <a:prstGeom prst="rect">
            <a:avLst/>
          </a:prstGeom>
        </p:spPr>
      </p:pic>
      <p:pic>
        <p:nvPicPr>
          <p:cNvPr id="84" name="Graphic 83" descr="Users">
            <a:hlinkClick r:id="rId25" action="ppaction://hlinksldjump"/>
            <a:extLst>
              <a:ext uri="{FF2B5EF4-FFF2-40B4-BE49-F238E27FC236}">
                <a16:creationId xmlns:a16="http://schemas.microsoft.com/office/drawing/2014/main" id="{FC3A1890-E71B-4189-BB62-63BA26F3098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93914" y="533514"/>
            <a:ext cx="718458" cy="718458"/>
          </a:xfrm>
          <a:prstGeom prst="rect">
            <a:avLst/>
          </a:prstGeom>
        </p:spPr>
      </p:pic>
      <p:sp>
        <p:nvSpPr>
          <p:cNvPr id="85" name="TextBox 84">
            <a:extLst>
              <a:ext uri="{FF2B5EF4-FFF2-40B4-BE49-F238E27FC236}">
                <a16:creationId xmlns:a16="http://schemas.microsoft.com/office/drawing/2014/main" id="{EA491D01-CA17-452D-BCF7-378F33B6FC0A}"/>
              </a:ext>
            </a:extLst>
          </p:cNvPr>
          <p:cNvSpPr txBox="1"/>
          <p:nvPr/>
        </p:nvSpPr>
        <p:spPr>
          <a:xfrm>
            <a:off x="5603959" y="629735"/>
            <a:ext cx="1627177" cy="584775"/>
          </a:xfrm>
          <a:prstGeom prst="rect">
            <a:avLst/>
          </a:prstGeom>
          <a:noFill/>
        </p:spPr>
        <p:txBody>
          <a:bodyPr wrap="none" rtlCol="0">
            <a:spAutoFit/>
          </a:bodyPr>
          <a:lstStyle/>
          <a:p>
            <a:pPr algn="ctr"/>
            <a:r>
              <a:rPr lang="en-US" sz="3200" b="1" spc="300">
                <a:solidFill>
                  <a:schemeClr val="tx1">
                    <a:lumMod val="65000"/>
                    <a:lumOff val="35000"/>
                  </a:schemeClr>
                </a:solidFill>
                <a:latin typeface="Montserrat" pitchFamily="2" charset="77"/>
              </a:rPr>
              <a:t>Team 6</a:t>
            </a:r>
            <a:endParaRPr lang="en-LT" sz="3200" b="1" spc="300">
              <a:solidFill>
                <a:schemeClr val="tx1">
                  <a:lumMod val="65000"/>
                  <a:lumOff val="35000"/>
                </a:schemeClr>
              </a:solidFill>
              <a:latin typeface="Montserrat" pitchFamily="2" charset="77"/>
            </a:endParaRPr>
          </a:p>
        </p:txBody>
      </p:sp>
      <p:grpSp>
        <p:nvGrpSpPr>
          <p:cNvPr id="86" name="Group 85">
            <a:extLst>
              <a:ext uri="{FF2B5EF4-FFF2-40B4-BE49-F238E27FC236}">
                <a16:creationId xmlns:a16="http://schemas.microsoft.com/office/drawing/2014/main" id="{3ACECC09-831A-4556-8D82-F17BA6035FEE}"/>
              </a:ext>
            </a:extLst>
          </p:cNvPr>
          <p:cNvGrpSpPr/>
          <p:nvPr/>
        </p:nvGrpSpPr>
        <p:grpSpPr>
          <a:xfrm>
            <a:off x="2379260" y="1452561"/>
            <a:ext cx="1795684" cy="1873490"/>
            <a:chOff x="2349249" y="1452561"/>
            <a:chExt cx="1795684" cy="1873490"/>
          </a:xfrm>
          <a:solidFill>
            <a:schemeClr val="tx1">
              <a:lumMod val="65000"/>
              <a:lumOff val="35000"/>
            </a:schemeClr>
          </a:solidFill>
        </p:grpSpPr>
        <p:grpSp>
          <p:nvGrpSpPr>
            <p:cNvPr id="87" name="Graphic 4">
              <a:extLst>
                <a:ext uri="{FF2B5EF4-FFF2-40B4-BE49-F238E27FC236}">
                  <a16:creationId xmlns:a16="http://schemas.microsoft.com/office/drawing/2014/main" id="{40F16D64-60FA-4447-9899-16368A486776}"/>
                </a:ext>
              </a:extLst>
            </p:cNvPr>
            <p:cNvGrpSpPr/>
            <p:nvPr/>
          </p:nvGrpSpPr>
          <p:grpSpPr>
            <a:xfrm>
              <a:off x="2791854" y="1452561"/>
              <a:ext cx="910469" cy="1143027"/>
              <a:chOff x="5651500" y="2863849"/>
              <a:chExt cx="887354" cy="1114012"/>
            </a:xfrm>
            <a:grpFill/>
          </p:grpSpPr>
          <p:sp>
            <p:nvSpPr>
              <p:cNvPr id="90" name="Freeform 71">
                <a:extLst>
                  <a:ext uri="{FF2B5EF4-FFF2-40B4-BE49-F238E27FC236}">
                    <a16:creationId xmlns:a16="http://schemas.microsoft.com/office/drawing/2014/main" id="{57A444A5-98B9-42D8-B0DF-B8C62D69DEBA}"/>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91" name="Freeform 72">
                <a:extLst>
                  <a:ext uri="{FF2B5EF4-FFF2-40B4-BE49-F238E27FC236}">
                    <a16:creationId xmlns:a16="http://schemas.microsoft.com/office/drawing/2014/main" id="{CFC82935-A7DE-48A3-919A-8F9BBD1B1394}"/>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92" name="Freeform 73">
                <a:extLst>
                  <a:ext uri="{FF2B5EF4-FFF2-40B4-BE49-F238E27FC236}">
                    <a16:creationId xmlns:a16="http://schemas.microsoft.com/office/drawing/2014/main" id="{065F3932-5136-4A04-BAE6-BE62F4B57BEC}"/>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93" name="Freeform 74">
                <a:extLst>
                  <a:ext uri="{FF2B5EF4-FFF2-40B4-BE49-F238E27FC236}">
                    <a16:creationId xmlns:a16="http://schemas.microsoft.com/office/drawing/2014/main" id="{33E60750-FB0D-442D-9CA9-EAEE58CA1616}"/>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94" name="Freeform 75">
                <a:extLst>
                  <a:ext uri="{FF2B5EF4-FFF2-40B4-BE49-F238E27FC236}">
                    <a16:creationId xmlns:a16="http://schemas.microsoft.com/office/drawing/2014/main" id="{97CEFF47-0F54-4218-855B-ED33B92AFB79}"/>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95" name="Freeform 76">
                <a:extLst>
                  <a:ext uri="{FF2B5EF4-FFF2-40B4-BE49-F238E27FC236}">
                    <a16:creationId xmlns:a16="http://schemas.microsoft.com/office/drawing/2014/main" id="{B4CF39A8-587A-4229-AC5D-BA9EB92A9C1B}"/>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96" name="Freeform 77">
                <a:extLst>
                  <a:ext uri="{FF2B5EF4-FFF2-40B4-BE49-F238E27FC236}">
                    <a16:creationId xmlns:a16="http://schemas.microsoft.com/office/drawing/2014/main" id="{1B038071-5EE1-4291-8530-2AE2DCE28EFC}"/>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97" name="Freeform 78">
                <a:extLst>
                  <a:ext uri="{FF2B5EF4-FFF2-40B4-BE49-F238E27FC236}">
                    <a16:creationId xmlns:a16="http://schemas.microsoft.com/office/drawing/2014/main" id="{D5C51E74-6E27-47FB-925A-560A75FC661A}"/>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98" name="Freeform 79">
                <a:extLst>
                  <a:ext uri="{FF2B5EF4-FFF2-40B4-BE49-F238E27FC236}">
                    <a16:creationId xmlns:a16="http://schemas.microsoft.com/office/drawing/2014/main" id="{97EA4062-6611-42B7-AC4D-DA58B90FF1B7}"/>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99" name="Freeform 80">
                <a:extLst>
                  <a:ext uri="{FF2B5EF4-FFF2-40B4-BE49-F238E27FC236}">
                    <a16:creationId xmlns:a16="http://schemas.microsoft.com/office/drawing/2014/main" id="{8C986A94-ABFC-4F6F-ACF4-3E441F18D1FF}"/>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00" name="Freeform 81">
                <a:extLst>
                  <a:ext uri="{FF2B5EF4-FFF2-40B4-BE49-F238E27FC236}">
                    <a16:creationId xmlns:a16="http://schemas.microsoft.com/office/drawing/2014/main" id="{AD500EF2-D9DE-4801-A12E-75506B2D772E}"/>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01" name="Freeform 82">
                <a:extLst>
                  <a:ext uri="{FF2B5EF4-FFF2-40B4-BE49-F238E27FC236}">
                    <a16:creationId xmlns:a16="http://schemas.microsoft.com/office/drawing/2014/main" id="{70382E66-0D93-4CD2-812F-6BB50D36D65C}"/>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02" name="Freeform 83">
                <a:extLst>
                  <a:ext uri="{FF2B5EF4-FFF2-40B4-BE49-F238E27FC236}">
                    <a16:creationId xmlns:a16="http://schemas.microsoft.com/office/drawing/2014/main" id="{74FC6F66-990A-419B-B349-C9BFA94B9464}"/>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88" name="TextBox 87">
              <a:extLst>
                <a:ext uri="{FF2B5EF4-FFF2-40B4-BE49-F238E27FC236}">
                  <a16:creationId xmlns:a16="http://schemas.microsoft.com/office/drawing/2014/main" id="{FED1CF8F-72D1-4079-AEEE-9D8040857F44}"/>
                </a:ext>
              </a:extLst>
            </p:cNvPr>
            <p:cNvSpPr txBox="1"/>
            <p:nvPr/>
          </p:nvSpPr>
          <p:spPr>
            <a:xfrm>
              <a:off x="2349249" y="2633577"/>
              <a:ext cx="1795684" cy="400110"/>
            </a:xfrm>
            <a:prstGeom prst="rect">
              <a:avLst/>
            </a:prstGeom>
            <a:grpFill/>
          </p:spPr>
          <p:txBody>
            <a:bodyPr wrap="none" lIns="91440" tIns="45720" rIns="91440" bIns="45720" rtlCol="0" anchor="t">
              <a:spAutoFit/>
            </a:bodyPr>
            <a:lstStyle/>
            <a:p>
              <a:pPr algn="ctr"/>
              <a:r>
                <a:rPr lang="en-US" sz="2000" b="1" spc="300" err="1">
                  <a:solidFill>
                    <a:schemeClr val="bg1"/>
                  </a:solidFill>
                  <a:latin typeface="Montserrat"/>
                </a:rPr>
                <a:t>Beiqi</a:t>
              </a:r>
              <a:r>
                <a:rPr lang="en-US" sz="2000" b="1" spc="300">
                  <a:solidFill>
                    <a:schemeClr val="bg1"/>
                  </a:solidFill>
                  <a:latin typeface="Montserrat"/>
                </a:rPr>
                <a:t> Zhou </a:t>
              </a:r>
              <a:endParaRPr lang="en-LT" sz="2000" b="1" spc="300">
                <a:solidFill>
                  <a:schemeClr val="bg1"/>
                </a:solidFill>
                <a:latin typeface="Montserrat" pitchFamily="2" charset="77"/>
              </a:endParaRPr>
            </a:p>
          </p:txBody>
        </p:sp>
        <p:sp>
          <p:nvSpPr>
            <p:cNvPr id="89" name="TextBox 88">
              <a:extLst>
                <a:ext uri="{FF2B5EF4-FFF2-40B4-BE49-F238E27FC236}">
                  <a16:creationId xmlns:a16="http://schemas.microsoft.com/office/drawing/2014/main" id="{56778792-B51B-4935-A96A-4BBB9F002B1A}"/>
                </a:ext>
              </a:extLst>
            </p:cNvPr>
            <p:cNvSpPr txBox="1"/>
            <p:nvPr/>
          </p:nvSpPr>
          <p:spPr>
            <a:xfrm>
              <a:off x="2386922" y="3033663"/>
              <a:ext cx="1720343" cy="292388"/>
            </a:xfrm>
            <a:prstGeom prst="rect">
              <a:avLst/>
            </a:prstGeom>
            <a:grpFill/>
          </p:spPr>
          <p:txBody>
            <a:bodyPr wrap="none" rtlCol="0">
              <a:spAutoFit/>
            </a:bodyPr>
            <a:lstStyle/>
            <a:p>
              <a:pPr algn="ctr"/>
              <a:r>
                <a:rPr lang="en-US" sz="1300">
                  <a:solidFill>
                    <a:schemeClr val="bg1"/>
                  </a:solidFill>
                  <a:latin typeface="Montserrat" pitchFamily="2" charset="77"/>
                </a:rPr>
                <a:t>PM &amp; Data Analyst</a:t>
              </a:r>
              <a:endParaRPr lang="en-LT" sz="1300">
                <a:solidFill>
                  <a:schemeClr val="bg1"/>
                </a:solidFill>
                <a:latin typeface="Montserrat" pitchFamily="2" charset="77"/>
              </a:endParaRPr>
            </a:p>
          </p:txBody>
        </p:sp>
      </p:grpSp>
      <p:grpSp>
        <p:nvGrpSpPr>
          <p:cNvPr id="103" name="Group 102">
            <a:extLst>
              <a:ext uri="{FF2B5EF4-FFF2-40B4-BE49-F238E27FC236}">
                <a16:creationId xmlns:a16="http://schemas.microsoft.com/office/drawing/2014/main" id="{B2F4D4EF-0E42-4D6B-A629-4EA14EF88A70}"/>
              </a:ext>
            </a:extLst>
          </p:cNvPr>
          <p:cNvGrpSpPr/>
          <p:nvPr/>
        </p:nvGrpSpPr>
        <p:grpSpPr>
          <a:xfrm>
            <a:off x="2353614" y="3931882"/>
            <a:ext cx="1846979" cy="1873490"/>
            <a:chOff x="2323603" y="1452561"/>
            <a:chExt cx="1846979" cy="1873490"/>
          </a:xfrm>
          <a:solidFill>
            <a:schemeClr val="tx1">
              <a:lumMod val="65000"/>
              <a:lumOff val="35000"/>
            </a:schemeClr>
          </a:solidFill>
        </p:grpSpPr>
        <p:grpSp>
          <p:nvGrpSpPr>
            <p:cNvPr id="104" name="Graphic 4">
              <a:extLst>
                <a:ext uri="{FF2B5EF4-FFF2-40B4-BE49-F238E27FC236}">
                  <a16:creationId xmlns:a16="http://schemas.microsoft.com/office/drawing/2014/main" id="{BA8FCE1D-73EA-4F3E-95BF-B86597526397}"/>
                </a:ext>
              </a:extLst>
            </p:cNvPr>
            <p:cNvGrpSpPr/>
            <p:nvPr/>
          </p:nvGrpSpPr>
          <p:grpSpPr>
            <a:xfrm>
              <a:off x="2791854" y="1452561"/>
              <a:ext cx="910469" cy="1143027"/>
              <a:chOff x="5651500" y="2863849"/>
              <a:chExt cx="887354" cy="1114012"/>
            </a:xfrm>
            <a:grpFill/>
          </p:grpSpPr>
          <p:sp>
            <p:nvSpPr>
              <p:cNvPr id="107" name="Freeform 88">
                <a:extLst>
                  <a:ext uri="{FF2B5EF4-FFF2-40B4-BE49-F238E27FC236}">
                    <a16:creationId xmlns:a16="http://schemas.microsoft.com/office/drawing/2014/main" id="{719DA2FC-30FF-4825-AE44-698E1D51A10F}"/>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08" name="Freeform 89">
                <a:extLst>
                  <a:ext uri="{FF2B5EF4-FFF2-40B4-BE49-F238E27FC236}">
                    <a16:creationId xmlns:a16="http://schemas.microsoft.com/office/drawing/2014/main" id="{A070B9BA-C649-455A-8BE1-A909F602A099}"/>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09" name="Freeform 90">
                <a:extLst>
                  <a:ext uri="{FF2B5EF4-FFF2-40B4-BE49-F238E27FC236}">
                    <a16:creationId xmlns:a16="http://schemas.microsoft.com/office/drawing/2014/main" id="{A1A9D404-7365-4794-8129-C720EDA8B685}"/>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10" name="Freeform 91">
                <a:extLst>
                  <a:ext uri="{FF2B5EF4-FFF2-40B4-BE49-F238E27FC236}">
                    <a16:creationId xmlns:a16="http://schemas.microsoft.com/office/drawing/2014/main" id="{4578E87D-B889-4C9E-AB4F-166EF3458932}"/>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11" name="Freeform 92">
                <a:extLst>
                  <a:ext uri="{FF2B5EF4-FFF2-40B4-BE49-F238E27FC236}">
                    <a16:creationId xmlns:a16="http://schemas.microsoft.com/office/drawing/2014/main" id="{9A68B97C-8CD2-40A2-9D04-2F8103E05D52}"/>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12" name="Freeform 93">
                <a:extLst>
                  <a:ext uri="{FF2B5EF4-FFF2-40B4-BE49-F238E27FC236}">
                    <a16:creationId xmlns:a16="http://schemas.microsoft.com/office/drawing/2014/main" id="{0ECCCA4A-6C44-4E97-9A64-85E79935379B}"/>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13" name="Freeform 94">
                <a:extLst>
                  <a:ext uri="{FF2B5EF4-FFF2-40B4-BE49-F238E27FC236}">
                    <a16:creationId xmlns:a16="http://schemas.microsoft.com/office/drawing/2014/main" id="{69B48629-AC8C-489D-894A-CC6E8C7A410A}"/>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14" name="Freeform 95">
                <a:extLst>
                  <a:ext uri="{FF2B5EF4-FFF2-40B4-BE49-F238E27FC236}">
                    <a16:creationId xmlns:a16="http://schemas.microsoft.com/office/drawing/2014/main" id="{7D43442D-52E0-475F-BCCD-916B642A9DFC}"/>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15" name="Freeform 96">
                <a:extLst>
                  <a:ext uri="{FF2B5EF4-FFF2-40B4-BE49-F238E27FC236}">
                    <a16:creationId xmlns:a16="http://schemas.microsoft.com/office/drawing/2014/main" id="{4EA2736D-D677-4FE5-A3A4-18768726DCAE}"/>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16" name="Freeform 97">
                <a:extLst>
                  <a:ext uri="{FF2B5EF4-FFF2-40B4-BE49-F238E27FC236}">
                    <a16:creationId xmlns:a16="http://schemas.microsoft.com/office/drawing/2014/main" id="{511BA773-76CB-4942-9001-36D3BB412694}"/>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17" name="Freeform 98">
                <a:extLst>
                  <a:ext uri="{FF2B5EF4-FFF2-40B4-BE49-F238E27FC236}">
                    <a16:creationId xmlns:a16="http://schemas.microsoft.com/office/drawing/2014/main" id="{C001E551-1292-4FCD-B235-9EA20177FE8D}"/>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18" name="Freeform 99">
                <a:extLst>
                  <a:ext uri="{FF2B5EF4-FFF2-40B4-BE49-F238E27FC236}">
                    <a16:creationId xmlns:a16="http://schemas.microsoft.com/office/drawing/2014/main" id="{C5321636-8F74-4FBC-844B-F8A4550A73E6}"/>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19" name="Freeform 100">
                <a:extLst>
                  <a:ext uri="{FF2B5EF4-FFF2-40B4-BE49-F238E27FC236}">
                    <a16:creationId xmlns:a16="http://schemas.microsoft.com/office/drawing/2014/main" id="{AA259784-E8F6-4BA5-871F-ED1AA7A35CB3}"/>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05" name="TextBox 104">
              <a:extLst>
                <a:ext uri="{FF2B5EF4-FFF2-40B4-BE49-F238E27FC236}">
                  <a16:creationId xmlns:a16="http://schemas.microsoft.com/office/drawing/2014/main" id="{79F4F71D-54D4-4F3E-8D3F-C7FD2B78D376}"/>
                </a:ext>
              </a:extLst>
            </p:cNvPr>
            <p:cNvSpPr txBox="1"/>
            <p:nvPr/>
          </p:nvSpPr>
          <p:spPr>
            <a:xfrm>
              <a:off x="2540648" y="2633577"/>
              <a:ext cx="1412887" cy="400110"/>
            </a:xfrm>
            <a:prstGeom prst="rect">
              <a:avLst/>
            </a:prstGeom>
            <a:grpFill/>
          </p:spPr>
          <p:txBody>
            <a:bodyPr wrap="none" lIns="91440" tIns="45720" rIns="91440" bIns="45720" rtlCol="0" anchor="t">
              <a:spAutoFit/>
            </a:bodyPr>
            <a:lstStyle/>
            <a:p>
              <a:pPr algn="ctr"/>
              <a:r>
                <a:rPr lang="en-US" sz="2000" b="1" spc="300" err="1">
                  <a:solidFill>
                    <a:schemeClr val="bg1"/>
                  </a:solidFill>
                  <a:latin typeface="Montserrat"/>
                </a:rPr>
                <a:t>Fandi</a:t>
              </a:r>
              <a:r>
                <a:rPr lang="en-US" sz="2000" b="1" spc="300">
                  <a:solidFill>
                    <a:schemeClr val="bg1"/>
                  </a:solidFill>
                  <a:latin typeface="Montserrat"/>
                </a:rPr>
                <a:t> Yi </a:t>
              </a:r>
              <a:endParaRPr lang="en-LT" sz="2000" b="1" spc="300">
                <a:solidFill>
                  <a:schemeClr val="bg1"/>
                </a:solidFill>
                <a:latin typeface="Montserrat" pitchFamily="2" charset="77"/>
              </a:endParaRPr>
            </a:p>
          </p:txBody>
        </p:sp>
        <p:sp>
          <p:nvSpPr>
            <p:cNvPr id="106" name="TextBox 105">
              <a:extLst>
                <a:ext uri="{FF2B5EF4-FFF2-40B4-BE49-F238E27FC236}">
                  <a16:creationId xmlns:a16="http://schemas.microsoft.com/office/drawing/2014/main" id="{BF6BE6B6-FF81-4384-9EFF-7945D2875124}"/>
                </a:ext>
              </a:extLst>
            </p:cNvPr>
            <p:cNvSpPr txBox="1"/>
            <p:nvPr/>
          </p:nvSpPr>
          <p:spPr>
            <a:xfrm>
              <a:off x="2323603" y="3033663"/>
              <a:ext cx="1846979" cy="292388"/>
            </a:xfrm>
            <a:prstGeom prst="rect">
              <a:avLst/>
            </a:prstGeom>
            <a:grpFill/>
          </p:spPr>
          <p:txBody>
            <a:bodyPr wrap="none" rtlCol="0">
              <a:spAutoFit/>
            </a:bodyPr>
            <a:lstStyle/>
            <a:p>
              <a:pPr algn="ctr"/>
              <a:r>
                <a:rPr lang="en-US" sz="1300">
                  <a:solidFill>
                    <a:schemeClr val="bg1"/>
                  </a:solidFill>
                  <a:latin typeface="Montserrat" pitchFamily="2" charset="77"/>
                </a:rPr>
                <a:t>Lead Data Engineer</a:t>
              </a:r>
              <a:endParaRPr lang="en-LT" sz="1300">
                <a:solidFill>
                  <a:schemeClr val="bg1"/>
                </a:solidFill>
                <a:latin typeface="Montserrat" pitchFamily="2" charset="77"/>
              </a:endParaRPr>
            </a:p>
          </p:txBody>
        </p:sp>
      </p:grpSp>
      <p:grpSp>
        <p:nvGrpSpPr>
          <p:cNvPr id="120" name="Group 119">
            <a:extLst>
              <a:ext uri="{FF2B5EF4-FFF2-40B4-BE49-F238E27FC236}">
                <a16:creationId xmlns:a16="http://schemas.microsoft.com/office/drawing/2014/main" id="{BD453665-33B8-4866-B29D-E9B99E20B7E1}"/>
              </a:ext>
            </a:extLst>
          </p:cNvPr>
          <p:cNvGrpSpPr/>
          <p:nvPr/>
        </p:nvGrpSpPr>
        <p:grpSpPr>
          <a:xfrm>
            <a:off x="9007686" y="638522"/>
            <a:ext cx="1798890" cy="1806815"/>
            <a:chOff x="2347648" y="1452561"/>
            <a:chExt cx="1798890" cy="1806815"/>
          </a:xfrm>
          <a:solidFill>
            <a:schemeClr val="tx1">
              <a:lumMod val="65000"/>
              <a:lumOff val="35000"/>
            </a:schemeClr>
          </a:solidFill>
        </p:grpSpPr>
        <p:grpSp>
          <p:nvGrpSpPr>
            <p:cNvPr id="121" name="Graphic 4">
              <a:extLst>
                <a:ext uri="{FF2B5EF4-FFF2-40B4-BE49-F238E27FC236}">
                  <a16:creationId xmlns:a16="http://schemas.microsoft.com/office/drawing/2014/main" id="{D19C285D-2D72-4B06-B4CE-183C1434238F}"/>
                </a:ext>
              </a:extLst>
            </p:cNvPr>
            <p:cNvGrpSpPr/>
            <p:nvPr/>
          </p:nvGrpSpPr>
          <p:grpSpPr>
            <a:xfrm>
              <a:off x="2791854" y="1452561"/>
              <a:ext cx="910469" cy="1143027"/>
              <a:chOff x="5651500" y="2863849"/>
              <a:chExt cx="887354" cy="1114012"/>
            </a:xfrm>
            <a:grpFill/>
          </p:grpSpPr>
          <p:sp>
            <p:nvSpPr>
              <p:cNvPr id="124" name="Freeform 105">
                <a:extLst>
                  <a:ext uri="{FF2B5EF4-FFF2-40B4-BE49-F238E27FC236}">
                    <a16:creationId xmlns:a16="http://schemas.microsoft.com/office/drawing/2014/main" id="{2C7B518F-C718-4FAC-9C34-B8BFFDC2DC8E}"/>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25" name="Freeform 106">
                <a:extLst>
                  <a:ext uri="{FF2B5EF4-FFF2-40B4-BE49-F238E27FC236}">
                    <a16:creationId xmlns:a16="http://schemas.microsoft.com/office/drawing/2014/main" id="{86E7E7CC-2656-4F34-8FE5-185478A2F991}"/>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26" name="Freeform 107">
                <a:extLst>
                  <a:ext uri="{FF2B5EF4-FFF2-40B4-BE49-F238E27FC236}">
                    <a16:creationId xmlns:a16="http://schemas.microsoft.com/office/drawing/2014/main" id="{0DB957C2-8F0E-429E-9DA4-F438F9ADF2ED}"/>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27" name="Freeform 108">
                <a:extLst>
                  <a:ext uri="{FF2B5EF4-FFF2-40B4-BE49-F238E27FC236}">
                    <a16:creationId xmlns:a16="http://schemas.microsoft.com/office/drawing/2014/main" id="{9545E53A-ABD9-48FB-8CEC-43D07733A988}"/>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28" name="Freeform 109">
                <a:extLst>
                  <a:ext uri="{FF2B5EF4-FFF2-40B4-BE49-F238E27FC236}">
                    <a16:creationId xmlns:a16="http://schemas.microsoft.com/office/drawing/2014/main" id="{A2F2AD8D-38E5-4E85-973B-1F1FA1A9C7DF}"/>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29" name="Freeform 110">
                <a:extLst>
                  <a:ext uri="{FF2B5EF4-FFF2-40B4-BE49-F238E27FC236}">
                    <a16:creationId xmlns:a16="http://schemas.microsoft.com/office/drawing/2014/main" id="{17F8DB6F-C6B8-4C26-BF78-66BCD9BD5011}"/>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30" name="Freeform 111">
                <a:extLst>
                  <a:ext uri="{FF2B5EF4-FFF2-40B4-BE49-F238E27FC236}">
                    <a16:creationId xmlns:a16="http://schemas.microsoft.com/office/drawing/2014/main" id="{20301FA5-6ECD-477E-A5D1-77AFDCA131B4}"/>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31" name="Freeform 112">
                <a:extLst>
                  <a:ext uri="{FF2B5EF4-FFF2-40B4-BE49-F238E27FC236}">
                    <a16:creationId xmlns:a16="http://schemas.microsoft.com/office/drawing/2014/main" id="{21D366EE-D51B-4F96-AB29-395A7DA50C1C}"/>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32" name="Freeform 113">
                <a:extLst>
                  <a:ext uri="{FF2B5EF4-FFF2-40B4-BE49-F238E27FC236}">
                    <a16:creationId xmlns:a16="http://schemas.microsoft.com/office/drawing/2014/main" id="{02731C94-DC60-4582-BE3A-5EB39DCA918C}"/>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33" name="Freeform 114">
                <a:extLst>
                  <a:ext uri="{FF2B5EF4-FFF2-40B4-BE49-F238E27FC236}">
                    <a16:creationId xmlns:a16="http://schemas.microsoft.com/office/drawing/2014/main" id="{8BB2B3B0-2750-422F-936B-C87E286BD89D}"/>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34" name="Freeform 115">
                <a:extLst>
                  <a:ext uri="{FF2B5EF4-FFF2-40B4-BE49-F238E27FC236}">
                    <a16:creationId xmlns:a16="http://schemas.microsoft.com/office/drawing/2014/main" id="{3C30E49E-56C5-431A-9F58-DE9D698AFB64}"/>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35" name="Freeform 116">
                <a:extLst>
                  <a:ext uri="{FF2B5EF4-FFF2-40B4-BE49-F238E27FC236}">
                    <a16:creationId xmlns:a16="http://schemas.microsoft.com/office/drawing/2014/main" id="{D5414C77-8C7F-4415-8257-466B587E5874}"/>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36" name="Freeform 117">
                <a:extLst>
                  <a:ext uri="{FF2B5EF4-FFF2-40B4-BE49-F238E27FC236}">
                    <a16:creationId xmlns:a16="http://schemas.microsoft.com/office/drawing/2014/main" id="{2DC86ACD-F954-4841-8E1A-98EB5C5F7A5F}"/>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22" name="TextBox 121">
              <a:extLst>
                <a:ext uri="{FF2B5EF4-FFF2-40B4-BE49-F238E27FC236}">
                  <a16:creationId xmlns:a16="http://schemas.microsoft.com/office/drawing/2014/main" id="{F833CEF1-2D29-42C6-A3F6-EFA8A83D8C5D}"/>
                </a:ext>
              </a:extLst>
            </p:cNvPr>
            <p:cNvSpPr txBox="1"/>
            <p:nvPr/>
          </p:nvSpPr>
          <p:spPr>
            <a:xfrm>
              <a:off x="2397339" y="2585952"/>
              <a:ext cx="1699504" cy="400110"/>
            </a:xfrm>
            <a:prstGeom prst="rect">
              <a:avLst/>
            </a:prstGeom>
            <a:grpFill/>
          </p:spPr>
          <p:txBody>
            <a:bodyPr wrap="none" lIns="91440" tIns="45720" rIns="91440" bIns="45720" rtlCol="0" anchor="t">
              <a:spAutoFit/>
            </a:bodyPr>
            <a:lstStyle/>
            <a:p>
              <a:pPr algn="ctr"/>
              <a:r>
                <a:rPr lang="en-US" sz="2000" b="1" spc="300">
                  <a:solidFill>
                    <a:schemeClr val="bg1"/>
                  </a:solidFill>
                  <a:latin typeface="Montserrat"/>
                </a:rPr>
                <a:t>Finn Dong </a:t>
              </a:r>
              <a:endParaRPr lang="en-LT" sz="2000" b="1" spc="300">
                <a:solidFill>
                  <a:schemeClr val="bg1"/>
                </a:solidFill>
                <a:latin typeface="Montserrat" pitchFamily="2" charset="77"/>
              </a:endParaRPr>
            </a:p>
          </p:txBody>
        </p:sp>
        <p:sp>
          <p:nvSpPr>
            <p:cNvPr id="123" name="TextBox 122">
              <a:extLst>
                <a:ext uri="{FF2B5EF4-FFF2-40B4-BE49-F238E27FC236}">
                  <a16:creationId xmlns:a16="http://schemas.microsoft.com/office/drawing/2014/main" id="{C0CB0901-C941-413E-A8D9-C8E56C9D0C77}"/>
                </a:ext>
              </a:extLst>
            </p:cNvPr>
            <p:cNvSpPr txBox="1"/>
            <p:nvPr/>
          </p:nvSpPr>
          <p:spPr>
            <a:xfrm>
              <a:off x="2347648" y="2966988"/>
              <a:ext cx="1798890" cy="292388"/>
            </a:xfrm>
            <a:prstGeom prst="rect">
              <a:avLst/>
            </a:prstGeom>
            <a:grpFill/>
          </p:spPr>
          <p:txBody>
            <a:bodyPr wrap="none" rtlCol="0">
              <a:spAutoFit/>
            </a:bodyPr>
            <a:lstStyle/>
            <a:p>
              <a:pPr algn="ctr"/>
              <a:r>
                <a:rPr lang="en-US" sz="1300">
                  <a:solidFill>
                    <a:schemeClr val="bg1"/>
                  </a:solidFill>
                  <a:latin typeface="Montserrat" pitchFamily="2" charset="77"/>
                </a:rPr>
                <a:t>Lead Data Scientist</a:t>
              </a:r>
              <a:endParaRPr lang="en-LT" sz="1300">
                <a:solidFill>
                  <a:schemeClr val="bg1"/>
                </a:solidFill>
                <a:latin typeface="Montserrat" pitchFamily="2" charset="77"/>
              </a:endParaRPr>
            </a:p>
          </p:txBody>
        </p:sp>
      </p:grpSp>
      <p:grpSp>
        <p:nvGrpSpPr>
          <p:cNvPr id="137" name="Group 136">
            <a:extLst>
              <a:ext uri="{FF2B5EF4-FFF2-40B4-BE49-F238E27FC236}">
                <a16:creationId xmlns:a16="http://schemas.microsoft.com/office/drawing/2014/main" id="{905F9A07-0058-4ECB-8A23-2107A70AAD07}"/>
              </a:ext>
            </a:extLst>
          </p:cNvPr>
          <p:cNvGrpSpPr/>
          <p:nvPr/>
        </p:nvGrpSpPr>
        <p:grpSpPr>
          <a:xfrm>
            <a:off x="8294237" y="3931882"/>
            <a:ext cx="2517036" cy="1797290"/>
            <a:chOff x="1988578" y="1452561"/>
            <a:chExt cx="2517036" cy="1797290"/>
          </a:xfrm>
          <a:solidFill>
            <a:schemeClr val="tx1">
              <a:lumMod val="65000"/>
              <a:lumOff val="35000"/>
            </a:schemeClr>
          </a:solidFill>
        </p:grpSpPr>
        <p:grpSp>
          <p:nvGrpSpPr>
            <p:cNvPr id="138" name="Graphic 4">
              <a:extLst>
                <a:ext uri="{FF2B5EF4-FFF2-40B4-BE49-F238E27FC236}">
                  <a16:creationId xmlns:a16="http://schemas.microsoft.com/office/drawing/2014/main" id="{6A4DE447-59D6-4A4F-B63F-1AF6AA9C0766}"/>
                </a:ext>
              </a:extLst>
            </p:cNvPr>
            <p:cNvGrpSpPr/>
            <p:nvPr/>
          </p:nvGrpSpPr>
          <p:grpSpPr>
            <a:xfrm>
              <a:off x="2791854" y="1452561"/>
              <a:ext cx="910469" cy="1143027"/>
              <a:chOff x="5651500" y="2863849"/>
              <a:chExt cx="887354" cy="1114012"/>
            </a:xfrm>
            <a:grpFill/>
          </p:grpSpPr>
          <p:sp>
            <p:nvSpPr>
              <p:cNvPr id="141" name="Freeform 122">
                <a:extLst>
                  <a:ext uri="{FF2B5EF4-FFF2-40B4-BE49-F238E27FC236}">
                    <a16:creationId xmlns:a16="http://schemas.microsoft.com/office/drawing/2014/main" id="{6E59B9DE-FA0B-43F6-853F-F9B626A7158F}"/>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42" name="Freeform 123">
                <a:extLst>
                  <a:ext uri="{FF2B5EF4-FFF2-40B4-BE49-F238E27FC236}">
                    <a16:creationId xmlns:a16="http://schemas.microsoft.com/office/drawing/2014/main" id="{13D60C98-E78D-4F25-A587-12816EDA34AE}"/>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43" name="Freeform 124">
                <a:extLst>
                  <a:ext uri="{FF2B5EF4-FFF2-40B4-BE49-F238E27FC236}">
                    <a16:creationId xmlns:a16="http://schemas.microsoft.com/office/drawing/2014/main" id="{BFC78265-6758-4FB5-B76F-DCE2C248E2FD}"/>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44" name="Freeform 125">
                <a:extLst>
                  <a:ext uri="{FF2B5EF4-FFF2-40B4-BE49-F238E27FC236}">
                    <a16:creationId xmlns:a16="http://schemas.microsoft.com/office/drawing/2014/main" id="{90BA1C8A-1BC6-4031-97C9-A7587D4B3E52}"/>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45" name="Freeform 126">
                <a:extLst>
                  <a:ext uri="{FF2B5EF4-FFF2-40B4-BE49-F238E27FC236}">
                    <a16:creationId xmlns:a16="http://schemas.microsoft.com/office/drawing/2014/main" id="{B9D105F0-AABE-4C35-95F8-30BE2A558310}"/>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46" name="Freeform 127">
                <a:extLst>
                  <a:ext uri="{FF2B5EF4-FFF2-40B4-BE49-F238E27FC236}">
                    <a16:creationId xmlns:a16="http://schemas.microsoft.com/office/drawing/2014/main" id="{112EDF13-CBC7-4554-A93A-3938C82A67BD}"/>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47" name="Freeform 128">
                <a:extLst>
                  <a:ext uri="{FF2B5EF4-FFF2-40B4-BE49-F238E27FC236}">
                    <a16:creationId xmlns:a16="http://schemas.microsoft.com/office/drawing/2014/main" id="{EB844402-4241-4B31-91B5-1897E8BE98E5}"/>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48" name="Freeform 129">
                <a:extLst>
                  <a:ext uri="{FF2B5EF4-FFF2-40B4-BE49-F238E27FC236}">
                    <a16:creationId xmlns:a16="http://schemas.microsoft.com/office/drawing/2014/main" id="{EEAE2EFE-5FBA-4101-942F-46E7FF5E234E}"/>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49" name="Freeform 130">
                <a:extLst>
                  <a:ext uri="{FF2B5EF4-FFF2-40B4-BE49-F238E27FC236}">
                    <a16:creationId xmlns:a16="http://schemas.microsoft.com/office/drawing/2014/main" id="{D0B791EF-69E9-42AD-B70A-3FB47099B892}"/>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50" name="Freeform 131">
                <a:extLst>
                  <a:ext uri="{FF2B5EF4-FFF2-40B4-BE49-F238E27FC236}">
                    <a16:creationId xmlns:a16="http://schemas.microsoft.com/office/drawing/2014/main" id="{01D58975-89E0-4BF2-A020-E3481F51893C}"/>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51" name="Freeform 132">
                <a:extLst>
                  <a:ext uri="{FF2B5EF4-FFF2-40B4-BE49-F238E27FC236}">
                    <a16:creationId xmlns:a16="http://schemas.microsoft.com/office/drawing/2014/main" id="{453BD3F6-25AC-43C2-865B-F3513351257D}"/>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52" name="Freeform 133">
                <a:extLst>
                  <a:ext uri="{FF2B5EF4-FFF2-40B4-BE49-F238E27FC236}">
                    <a16:creationId xmlns:a16="http://schemas.microsoft.com/office/drawing/2014/main" id="{80ED3F07-B2B2-4BEF-9F7F-9550A0E5F624}"/>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53" name="Freeform 134">
                <a:extLst>
                  <a:ext uri="{FF2B5EF4-FFF2-40B4-BE49-F238E27FC236}">
                    <a16:creationId xmlns:a16="http://schemas.microsoft.com/office/drawing/2014/main" id="{8C53F9D4-95A6-405E-99E3-19115A7DD3E0}"/>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39" name="TextBox 138">
              <a:extLst>
                <a:ext uri="{FF2B5EF4-FFF2-40B4-BE49-F238E27FC236}">
                  <a16:creationId xmlns:a16="http://schemas.microsoft.com/office/drawing/2014/main" id="{1119122F-619D-459D-9E5A-6BC43337DD71}"/>
                </a:ext>
              </a:extLst>
            </p:cNvPr>
            <p:cNvSpPr txBox="1"/>
            <p:nvPr/>
          </p:nvSpPr>
          <p:spPr>
            <a:xfrm>
              <a:off x="2285002" y="2633577"/>
              <a:ext cx="1924181" cy="400110"/>
            </a:xfrm>
            <a:prstGeom prst="rect">
              <a:avLst/>
            </a:prstGeom>
            <a:grpFill/>
          </p:spPr>
          <p:txBody>
            <a:bodyPr wrap="none" lIns="91440" tIns="45720" rIns="91440" bIns="45720" rtlCol="0" anchor="t">
              <a:spAutoFit/>
            </a:bodyPr>
            <a:lstStyle/>
            <a:p>
              <a:pPr algn="ctr"/>
              <a:r>
                <a:rPr lang="en-US" sz="2000" b="1" spc="300" err="1">
                  <a:solidFill>
                    <a:schemeClr val="bg1"/>
                  </a:solidFill>
                  <a:latin typeface="Montserrat"/>
                </a:rPr>
                <a:t>YuanKai</a:t>
              </a:r>
              <a:r>
                <a:rPr lang="en-US" sz="2000" b="1" spc="300">
                  <a:solidFill>
                    <a:schemeClr val="bg1"/>
                  </a:solidFill>
                  <a:latin typeface="Montserrat"/>
                </a:rPr>
                <a:t> </a:t>
              </a:r>
              <a:r>
                <a:rPr lang="en-US" altLang="zh-CN" sz="2000" b="1" spc="300">
                  <a:solidFill>
                    <a:schemeClr val="bg1"/>
                  </a:solidFill>
                  <a:latin typeface="Montserrat"/>
                  <a:ea typeface="等线"/>
                </a:rPr>
                <a:t>Ma </a:t>
              </a:r>
              <a:endParaRPr lang="en-LT" sz="2000" b="1" spc="300">
                <a:solidFill>
                  <a:schemeClr val="bg1"/>
                </a:solidFill>
                <a:latin typeface="Montserrat" pitchFamily="2" charset="77"/>
              </a:endParaRPr>
            </a:p>
          </p:txBody>
        </p:sp>
        <p:sp>
          <p:nvSpPr>
            <p:cNvPr id="140" name="TextBox 139">
              <a:extLst>
                <a:ext uri="{FF2B5EF4-FFF2-40B4-BE49-F238E27FC236}">
                  <a16:creationId xmlns:a16="http://schemas.microsoft.com/office/drawing/2014/main" id="{6637FE2A-32CF-46A3-96EA-373E4B7FB17D}"/>
                </a:ext>
              </a:extLst>
            </p:cNvPr>
            <p:cNvSpPr txBox="1"/>
            <p:nvPr/>
          </p:nvSpPr>
          <p:spPr>
            <a:xfrm>
              <a:off x="1988578" y="2957463"/>
              <a:ext cx="2517036" cy="292388"/>
            </a:xfrm>
            <a:prstGeom prst="rect">
              <a:avLst/>
            </a:prstGeom>
            <a:grpFill/>
          </p:spPr>
          <p:txBody>
            <a:bodyPr wrap="none" rtlCol="0">
              <a:spAutoFit/>
            </a:bodyPr>
            <a:lstStyle/>
            <a:p>
              <a:pPr algn="ctr"/>
              <a:r>
                <a:rPr lang="en-US" sz="1300">
                  <a:solidFill>
                    <a:schemeClr val="bg1"/>
                  </a:solidFill>
                  <a:latin typeface="Montserrat" pitchFamily="2" charset="77"/>
                </a:rPr>
                <a:t>Business Analyst &amp; </a:t>
              </a:r>
              <a:r>
                <a:rPr lang="en-US" sz="1300" err="1">
                  <a:solidFill>
                    <a:schemeClr val="bg1"/>
                  </a:solidFill>
                  <a:latin typeface="Montserrat" pitchFamily="2" charset="77"/>
                </a:rPr>
                <a:t>Modeller</a:t>
              </a:r>
              <a:endParaRPr lang="en-LT" sz="1300">
                <a:solidFill>
                  <a:schemeClr val="bg1"/>
                </a:solidFill>
                <a:latin typeface="Montserrat" pitchFamily="2" charset="77"/>
              </a:endParaRPr>
            </a:p>
          </p:txBody>
        </p:sp>
      </p:grpSp>
      <p:grpSp>
        <p:nvGrpSpPr>
          <p:cNvPr id="154" name="Graphic 43">
            <a:extLst>
              <a:ext uri="{FF2B5EF4-FFF2-40B4-BE49-F238E27FC236}">
                <a16:creationId xmlns:a16="http://schemas.microsoft.com/office/drawing/2014/main" id="{1291CE1B-86A0-4992-A9DA-33B908B407C1}"/>
              </a:ext>
            </a:extLst>
          </p:cNvPr>
          <p:cNvGrpSpPr/>
          <p:nvPr/>
        </p:nvGrpSpPr>
        <p:grpSpPr>
          <a:xfrm rot="269299" flipV="1">
            <a:off x="7488701" y="1804543"/>
            <a:ext cx="1448152" cy="895126"/>
            <a:chOff x="5270499" y="2952750"/>
            <a:chExt cx="1652161" cy="946643"/>
          </a:xfrm>
          <a:solidFill>
            <a:schemeClr val="tx1">
              <a:lumMod val="65000"/>
              <a:lumOff val="35000"/>
            </a:schemeClr>
          </a:solidFill>
        </p:grpSpPr>
        <p:sp>
          <p:nvSpPr>
            <p:cNvPr id="155" name="Freeform 136">
              <a:extLst>
                <a:ext uri="{FF2B5EF4-FFF2-40B4-BE49-F238E27FC236}">
                  <a16:creationId xmlns:a16="http://schemas.microsoft.com/office/drawing/2014/main" id="{34A01BC1-1567-426A-821B-2F04B4BBAD5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56" name="Freeform 137">
              <a:extLst>
                <a:ext uri="{FF2B5EF4-FFF2-40B4-BE49-F238E27FC236}">
                  <a16:creationId xmlns:a16="http://schemas.microsoft.com/office/drawing/2014/main" id="{5C680D6F-0B5A-4A5A-8DEB-DAC0A629469C}"/>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57" name="Graphic 43">
            <a:extLst>
              <a:ext uri="{FF2B5EF4-FFF2-40B4-BE49-F238E27FC236}">
                <a16:creationId xmlns:a16="http://schemas.microsoft.com/office/drawing/2014/main" id="{8D23FC0F-FE7B-4FD6-BDAD-38A416B211F9}"/>
              </a:ext>
            </a:extLst>
          </p:cNvPr>
          <p:cNvGrpSpPr/>
          <p:nvPr/>
        </p:nvGrpSpPr>
        <p:grpSpPr>
          <a:xfrm rot="2571606" flipV="1">
            <a:off x="7406172" y="4110037"/>
            <a:ext cx="1356455" cy="777212"/>
            <a:chOff x="5270499" y="2952750"/>
            <a:chExt cx="1652160" cy="946643"/>
          </a:xfrm>
          <a:solidFill>
            <a:schemeClr val="tx1">
              <a:lumMod val="65000"/>
              <a:lumOff val="35000"/>
            </a:schemeClr>
          </a:solidFill>
        </p:grpSpPr>
        <p:sp>
          <p:nvSpPr>
            <p:cNvPr id="158" name="Freeform 139">
              <a:extLst>
                <a:ext uri="{FF2B5EF4-FFF2-40B4-BE49-F238E27FC236}">
                  <a16:creationId xmlns:a16="http://schemas.microsoft.com/office/drawing/2014/main" id="{8626CDF3-F5EF-4B82-943F-418A74A6E6E7}"/>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59" name="Freeform 140">
              <a:extLst>
                <a:ext uri="{FF2B5EF4-FFF2-40B4-BE49-F238E27FC236}">
                  <a16:creationId xmlns:a16="http://schemas.microsoft.com/office/drawing/2014/main" id="{901B71E1-70A9-4609-B3FA-8C44FF1ABA4B}"/>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60" name="Graphic 43">
            <a:extLst>
              <a:ext uri="{FF2B5EF4-FFF2-40B4-BE49-F238E27FC236}">
                <a16:creationId xmlns:a16="http://schemas.microsoft.com/office/drawing/2014/main" id="{2257F11E-C9A0-4EC0-BA24-C0D3D4CEBC60}"/>
              </a:ext>
            </a:extLst>
          </p:cNvPr>
          <p:cNvGrpSpPr/>
          <p:nvPr/>
        </p:nvGrpSpPr>
        <p:grpSpPr>
          <a:xfrm rot="417027" flipH="1" flipV="1">
            <a:off x="3858043" y="2373351"/>
            <a:ext cx="1396237" cy="528243"/>
            <a:chOff x="5270499" y="2952750"/>
            <a:chExt cx="1652160" cy="946643"/>
          </a:xfrm>
          <a:solidFill>
            <a:schemeClr val="tx1">
              <a:lumMod val="65000"/>
              <a:lumOff val="35000"/>
            </a:schemeClr>
          </a:solidFill>
        </p:grpSpPr>
        <p:sp>
          <p:nvSpPr>
            <p:cNvPr id="161" name="Freeform 142">
              <a:extLst>
                <a:ext uri="{FF2B5EF4-FFF2-40B4-BE49-F238E27FC236}">
                  <a16:creationId xmlns:a16="http://schemas.microsoft.com/office/drawing/2014/main" id="{78D05839-C9D9-46CA-A880-3D3D8350940F}"/>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62" name="Freeform 143">
              <a:extLst>
                <a:ext uri="{FF2B5EF4-FFF2-40B4-BE49-F238E27FC236}">
                  <a16:creationId xmlns:a16="http://schemas.microsoft.com/office/drawing/2014/main" id="{9184F757-0303-44CE-AFC8-426B2DFF636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63" name="Graphic 43">
            <a:extLst>
              <a:ext uri="{FF2B5EF4-FFF2-40B4-BE49-F238E27FC236}">
                <a16:creationId xmlns:a16="http://schemas.microsoft.com/office/drawing/2014/main" id="{5F8EA505-5CE4-48D5-BFE3-8AB8D872CFC2}"/>
              </a:ext>
            </a:extLst>
          </p:cNvPr>
          <p:cNvGrpSpPr/>
          <p:nvPr/>
        </p:nvGrpSpPr>
        <p:grpSpPr>
          <a:xfrm rot="19028394" flipH="1" flipV="1">
            <a:off x="4061834" y="4110037"/>
            <a:ext cx="1356455" cy="777212"/>
            <a:chOff x="5270499" y="2952750"/>
            <a:chExt cx="1652160" cy="946643"/>
          </a:xfrm>
          <a:solidFill>
            <a:schemeClr val="tx1">
              <a:lumMod val="65000"/>
              <a:lumOff val="35000"/>
            </a:schemeClr>
          </a:solidFill>
        </p:grpSpPr>
        <p:sp>
          <p:nvSpPr>
            <p:cNvPr id="164" name="Freeform 145">
              <a:extLst>
                <a:ext uri="{FF2B5EF4-FFF2-40B4-BE49-F238E27FC236}">
                  <a16:creationId xmlns:a16="http://schemas.microsoft.com/office/drawing/2014/main" id="{4E04CD80-28DC-4AC9-A7DD-9512450CF9C8}"/>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65" name="Freeform 146">
              <a:extLst>
                <a:ext uri="{FF2B5EF4-FFF2-40B4-BE49-F238E27FC236}">
                  <a16:creationId xmlns:a16="http://schemas.microsoft.com/office/drawing/2014/main" id="{484E7F1E-3A74-4426-890F-B43B4A7615EE}"/>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166" name="Graphic 165">
            <a:extLst>
              <a:ext uri="{FF2B5EF4-FFF2-40B4-BE49-F238E27FC236}">
                <a16:creationId xmlns:a16="http://schemas.microsoft.com/office/drawing/2014/main" id="{9DDB5D14-4C91-4D0D-8A23-298FD79D636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432676">
            <a:off x="5036052" y="1128801"/>
            <a:ext cx="2671453" cy="174932"/>
          </a:xfrm>
          <a:prstGeom prst="rect">
            <a:avLst/>
          </a:prstGeom>
        </p:spPr>
      </p:pic>
      <p:grpSp>
        <p:nvGrpSpPr>
          <p:cNvPr id="167" name="Group 166">
            <a:extLst>
              <a:ext uri="{FF2B5EF4-FFF2-40B4-BE49-F238E27FC236}">
                <a16:creationId xmlns:a16="http://schemas.microsoft.com/office/drawing/2014/main" id="{6160FC2A-6559-4688-A9B5-98683C357F01}"/>
              </a:ext>
            </a:extLst>
          </p:cNvPr>
          <p:cNvGrpSpPr/>
          <p:nvPr/>
        </p:nvGrpSpPr>
        <p:grpSpPr>
          <a:xfrm>
            <a:off x="10395748" y="2443004"/>
            <a:ext cx="1696298" cy="1797290"/>
            <a:chOff x="2398944" y="1452561"/>
            <a:chExt cx="1696298" cy="1797290"/>
          </a:xfrm>
          <a:solidFill>
            <a:schemeClr val="tx1">
              <a:lumMod val="65000"/>
              <a:lumOff val="35000"/>
            </a:schemeClr>
          </a:solidFill>
        </p:grpSpPr>
        <p:grpSp>
          <p:nvGrpSpPr>
            <p:cNvPr id="168" name="Graphic 4">
              <a:extLst>
                <a:ext uri="{FF2B5EF4-FFF2-40B4-BE49-F238E27FC236}">
                  <a16:creationId xmlns:a16="http://schemas.microsoft.com/office/drawing/2014/main" id="{F37C9829-0805-4F1C-A2A1-9CB2C11E3EBE}"/>
                </a:ext>
              </a:extLst>
            </p:cNvPr>
            <p:cNvGrpSpPr/>
            <p:nvPr/>
          </p:nvGrpSpPr>
          <p:grpSpPr>
            <a:xfrm>
              <a:off x="2791854" y="1452561"/>
              <a:ext cx="910469" cy="1143027"/>
              <a:chOff x="5651500" y="2863849"/>
              <a:chExt cx="887354" cy="1114012"/>
            </a:xfrm>
            <a:grpFill/>
          </p:grpSpPr>
          <p:sp>
            <p:nvSpPr>
              <p:cNvPr id="171" name="Freeform 105">
                <a:extLst>
                  <a:ext uri="{FF2B5EF4-FFF2-40B4-BE49-F238E27FC236}">
                    <a16:creationId xmlns:a16="http://schemas.microsoft.com/office/drawing/2014/main" id="{36434F6B-FFA9-4C18-ACD4-173C901317AE}"/>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72" name="Freeform 106">
                <a:extLst>
                  <a:ext uri="{FF2B5EF4-FFF2-40B4-BE49-F238E27FC236}">
                    <a16:creationId xmlns:a16="http://schemas.microsoft.com/office/drawing/2014/main" id="{C54D965E-EB2D-480C-B44B-1C44420E694D}"/>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73" name="Freeform 107">
                <a:extLst>
                  <a:ext uri="{FF2B5EF4-FFF2-40B4-BE49-F238E27FC236}">
                    <a16:creationId xmlns:a16="http://schemas.microsoft.com/office/drawing/2014/main" id="{1878FB50-E1C3-427D-A34B-97D815347416}"/>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74" name="Freeform 108">
                <a:extLst>
                  <a:ext uri="{FF2B5EF4-FFF2-40B4-BE49-F238E27FC236}">
                    <a16:creationId xmlns:a16="http://schemas.microsoft.com/office/drawing/2014/main" id="{A388F4EC-3DF8-4F0F-BFB7-0CB8043A168C}"/>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75" name="Freeform 109">
                <a:extLst>
                  <a:ext uri="{FF2B5EF4-FFF2-40B4-BE49-F238E27FC236}">
                    <a16:creationId xmlns:a16="http://schemas.microsoft.com/office/drawing/2014/main" id="{F12A4D38-28C6-4339-AE2B-264A5DAB3513}"/>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76" name="Freeform 110">
                <a:extLst>
                  <a:ext uri="{FF2B5EF4-FFF2-40B4-BE49-F238E27FC236}">
                    <a16:creationId xmlns:a16="http://schemas.microsoft.com/office/drawing/2014/main" id="{345C626F-32D2-4516-B389-42E62F8C15E8}"/>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77" name="Freeform 111">
                <a:extLst>
                  <a:ext uri="{FF2B5EF4-FFF2-40B4-BE49-F238E27FC236}">
                    <a16:creationId xmlns:a16="http://schemas.microsoft.com/office/drawing/2014/main" id="{6569D303-8BD0-46FE-A205-F2FE6BAA1A87}"/>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78" name="Freeform 112">
                <a:extLst>
                  <a:ext uri="{FF2B5EF4-FFF2-40B4-BE49-F238E27FC236}">
                    <a16:creationId xmlns:a16="http://schemas.microsoft.com/office/drawing/2014/main" id="{07C07C5A-D0B3-41F5-8353-497FCA21D66D}"/>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79" name="Freeform 113">
                <a:extLst>
                  <a:ext uri="{FF2B5EF4-FFF2-40B4-BE49-F238E27FC236}">
                    <a16:creationId xmlns:a16="http://schemas.microsoft.com/office/drawing/2014/main" id="{27F5F9CB-6172-49E7-8F3C-E2DFB93CD639}"/>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80" name="Freeform 114">
                <a:extLst>
                  <a:ext uri="{FF2B5EF4-FFF2-40B4-BE49-F238E27FC236}">
                    <a16:creationId xmlns:a16="http://schemas.microsoft.com/office/drawing/2014/main" id="{D7432AB7-6397-4670-9112-40957469C4E9}"/>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81" name="Freeform 115">
                <a:extLst>
                  <a:ext uri="{FF2B5EF4-FFF2-40B4-BE49-F238E27FC236}">
                    <a16:creationId xmlns:a16="http://schemas.microsoft.com/office/drawing/2014/main" id="{1650CB4C-1EA2-4815-AA7A-C0AFA99BBE86}"/>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82" name="Freeform 116">
                <a:extLst>
                  <a:ext uri="{FF2B5EF4-FFF2-40B4-BE49-F238E27FC236}">
                    <a16:creationId xmlns:a16="http://schemas.microsoft.com/office/drawing/2014/main" id="{A4F5DA69-6315-4C14-8CEE-69E0DE87E3AC}"/>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83" name="Freeform 117">
                <a:extLst>
                  <a:ext uri="{FF2B5EF4-FFF2-40B4-BE49-F238E27FC236}">
                    <a16:creationId xmlns:a16="http://schemas.microsoft.com/office/drawing/2014/main" id="{1BEA4A27-92D8-46A9-B7F9-DA2CBCEBC6A5}"/>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69" name="TextBox 168">
              <a:extLst>
                <a:ext uri="{FF2B5EF4-FFF2-40B4-BE49-F238E27FC236}">
                  <a16:creationId xmlns:a16="http://schemas.microsoft.com/office/drawing/2014/main" id="{9F244574-7EC9-410E-A241-8925744D2F1D}"/>
                </a:ext>
              </a:extLst>
            </p:cNvPr>
            <p:cNvSpPr txBox="1"/>
            <p:nvPr/>
          </p:nvSpPr>
          <p:spPr>
            <a:xfrm>
              <a:off x="2636184" y="2633577"/>
              <a:ext cx="1221809" cy="400110"/>
            </a:xfrm>
            <a:prstGeom prst="rect">
              <a:avLst/>
            </a:prstGeom>
            <a:grpFill/>
          </p:spPr>
          <p:txBody>
            <a:bodyPr wrap="none" lIns="91440" tIns="45720" rIns="91440" bIns="45720" rtlCol="0" anchor="t">
              <a:spAutoFit/>
            </a:bodyPr>
            <a:lstStyle/>
            <a:p>
              <a:pPr algn="ctr"/>
              <a:r>
                <a:rPr lang="en-US" sz="2000" b="1" spc="300">
                  <a:solidFill>
                    <a:schemeClr val="bg1"/>
                  </a:solidFill>
                  <a:latin typeface="Montserrat"/>
                </a:rPr>
                <a:t>Di Gao </a:t>
              </a:r>
              <a:endParaRPr lang="en-LT" sz="2000" b="1" spc="300">
                <a:solidFill>
                  <a:schemeClr val="bg1"/>
                </a:solidFill>
                <a:latin typeface="Montserrat" pitchFamily="2" charset="77"/>
              </a:endParaRPr>
            </a:p>
          </p:txBody>
        </p:sp>
        <p:sp>
          <p:nvSpPr>
            <p:cNvPr id="170" name="TextBox 169">
              <a:extLst>
                <a:ext uri="{FF2B5EF4-FFF2-40B4-BE49-F238E27FC236}">
                  <a16:creationId xmlns:a16="http://schemas.microsoft.com/office/drawing/2014/main" id="{02A14A83-64C9-4420-92A9-668EA42CD24D}"/>
                </a:ext>
              </a:extLst>
            </p:cNvPr>
            <p:cNvSpPr txBox="1"/>
            <p:nvPr/>
          </p:nvSpPr>
          <p:spPr>
            <a:xfrm>
              <a:off x="2398944" y="2957463"/>
              <a:ext cx="1696298" cy="292388"/>
            </a:xfrm>
            <a:prstGeom prst="rect">
              <a:avLst/>
            </a:prstGeom>
            <a:grpFill/>
          </p:spPr>
          <p:txBody>
            <a:bodyPr wrap="none" rtlCol="0">
              <a:spAutoFit/>
            </a:bodyPr>
            <a:lstStyle/>
            <a:p>
              <a:pPr algn="ctr"/>
              <a:r>
                <a:rPr lang="en-US" sz="1300">
                  <a:solidFill>
                    <a:schemeClr val="bg1"/>
                  </a:solidFill>
                  <a:latin typeface="Montserrat" pitchFamily="2" charset="77"/>
                </a:rPr>
                <a:t>Lead Data Analyst</a:t>
              </a:r>
              <a:endParaRPr lang="en-LT" sz="1300">
                <a:solidFill>
                  <a:schemeClr val="bg1"/>
                </a:solidFill>
                <a:latin typeface="Montserrat" pitchFamily="2" charset="77"/>
              </a:endParaRPr>
            </a:p>
          </p:txBody>
        </p:sp>
      </p:grpSp>
      <p:grpSp>
        <p:nvGrpSpPr>
          <p:cNvPr id="184" name="Graphic 43">
            <a:extLst>
              <a:ext uri="{FF2B5EF4-FFF2-40B4-BE49-F238E27FC236}">
                <a16:creationId xmlns:a16="http://schemas.microsoft.com/office/drawing/2014/main" id="{EABAA345-AD95-4335-BD45-600F7FBBC670}"/>
              </a:ext>
            </a:extLst>
          </p:cNvPr>
          <p:cNvGrpSpPr/>
          <p:nvPr/>
        </p:nvGrpSpPr>
        <p:grpSpPr>
          <a:xfrm rot="1274014" flipV="1">
            <a:off x="8185389" y="2756374"/>
            <a:ext cx="2051851" cy="1007887"/>
            <a:chOff x="5270499" y="2952750"/>
            <a:chExt cx="1652161" cy="946643"/>
          </a:xfrm>
          <a:solidFill>
            <a:schemeClr val="tx1">
              <a:lumMod val="65000"/>
              <a:lumOff val="35000"/>
            </a:schemeClr>
          </a:solidFill>
        </p:grpSpPr>
        <p:sp>
          <p:nvSpPr>
            <p:cNvPr id="185" name="Freeform 136">
              <a:extLst>
                <a:ext uri="{FF2B5EF4-FFF2-40B4-BE49-F238E27FC236}">
                  <a16:creationId xmlns:a16="http://schemas.microsoft.com/office/drawing/2014/main" id="{E3230754-DEC8-4EDA-82EF-EBB66454E84C}"/>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86" name="Freeform 137">
              <a:extLst>
                <a:ext uri="{FF2B5EF4-FFF2-40B4-BE49-F238E27FC236}">
                  <a16:creationId xmlns:a16="http://schemas.microsoft.com/office/drawing/2014/main" id="{AE8E9D40-BBB2-4B9F-8926-4671D390DC79}"/>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87" name="!!lamp">
            <a:extLst>
              <a:ext uri="{FF2B5EF4-FFF2-40B4-BE49-F238E27FC236}">
                <a16:creationId xmlns:a16="http://schemas.microsoft.com/office/drawing/2014/main" id="{76E1DDB5-25A5-4EB1-AC8E-37BE4127812B}"/>
              </a:ext>
            </a:extLst>
          </p:cNvPr>
          <p:cNvGrpSpPr/>
          <p:nvPr/>
        </p:nvGrpSpPr>
        <p:grpSpPr>
          <a:xfrm>
            <a:off x="5016550" y="1928671"/>
            <a:ext cx="2487465" cy="3024801"/>
            <a:chOff x="5016550" y="1928671"/>
            <a:chExt cx="2487465" cy="3024801"/>
          </a:xfrm>
          <a:solidFill>
            <a:schemeClr val="tx1">
              <a:lumMod val="65000"/>
              <a:lumOff val="35000"/>
            </a:schemeClr>
          </a:solidFill>
        </p:grpSpPr>
        <p:grpSp>
          <p:nvGrpSpPr>
            <p:cNvPr id="188" name="Group 187">
              <a:extLst>
                <a:ext uri="{FF2B5EF4-FFF2-40B4-BE49-F238E27FC236}">
                  <a16:creationId xmlns:a16="http://schemas.microsoft.com/office/drawing/2014/main" id="{EB94AF62-295D-45C0-8798-610DBD70AACF}"/>
                </a:ext>
              </a:extLst>
            </p:cNvPr>
            <p:cNvGrpSpPr/>
            <p:nvPr/>
          </p:nvGrpSpPr>
          <p:grpSpPr>
            <a:xfrm>
              <a:off x="6331258" y="2054460"/>
              <a:ext cx="1172757" cy="2760218"/>
              <a:chOff x="6136180" y="2021920"/>
              <a:chExt cx="1063695" cy="2503528"/>
            </a:xfrm>
            <a:grpFill/>
          </p:grpSpPr>
          <p:sp>
            <p:nvSpPr>
              <p:cNvPr id="250" name="Freeform 108">
                <a:extLst>
                  <a:ext uri="{FF2B5EF4-FFF2-40B4-BE49-F238E27FC236}">
                    <a16:creationId xmlns:a16="http://schemas.microsoft.com/office/drawing/2014/main" id="{3A66EAF1-A3B2-4979-AD87-9D9D47B17502}"/>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grpFill/>
              <a:ln w="9318" cap="flat">
                <a:noFill/>
                <a:prstDash val="solid"/>
                <a:round/>
              </a:ln>
            </p:spPr>
            <p:txBody>
              <a:bodyPr rtlCol="0" anchor="ctr"/>
              <a:lstStyle/>
              <a:p>
                <a:endParaRPr lang="en-LT"/>
              </a:p>
            </p:txBody>
          </p:sp>
          <p:sp>
            <p:nvSpPr>
              <p:cNvPr id="251" name="Freeform 109">
                <a:extLst>
                  <a:ext uri="{FF2B5EF4-FFF2-40B4-BE49-F238E27FC236}">
                    <a16:creationId xmlns:a16="http://schemas.microsoft.com/office/drawing/2014/main" id="{FF56773A-465A-48A0-B1A2-6B2723580928}"/>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grpFill/>
              <a:ln w="9318" cap="flat">
                <a:noFill/>
                <a:prstDash val="solid"/>
                <a:round/>
              </a:ln>
            </p:spPr>
            <p:txBody>
              <a:bodyPr rtlCol="0" anchor="ctr"/>
              <a:lstStyle/>
              <a:p>
                <a:endParaRPr lang="en-LT"/>
              </a:p>
            </p:txBody>
          </p:sp>
          <p:sp>
            <p:nvSpPr>
              <p:cNvPr id="252" name="Freeform 110">
                <a:extLst>
                  <a:ext uri="{FF2B5EF4-FFF2-40B4-BE49-F238E27FC236}">
                    <a16:creationId xmlns:a16="http://schemas.microsoft.com/office/drawing/2014/main" id="{930287B4-6629-47C0-BFAB-771F32860961}"/>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grpFill/>
              <a:ln w="9318" cap="flat">
                <a:noFill/>
                <a:prstDash val="solid"/>
                <a:round/>
              </a:ln>
            </p:spPr>
            <p:txBody>
              <a:bodyPr rtlCol="0" anchor="ctr"/>
              <a:lstStyle/>
              <a:p>
                <a:endParaRPr lang="en-LT"/>
              </a:p>
            </p:txBody>
          </p:sp>
          <p:sp>
            <p:nvSpPr>
              <p:cNvPr id="253" name="Freeform 111">
                <a:extLst>
                  <a:ext uri="{FF2B5EF4-FFF2-40B4-BE49-F238E27FC236}">
                    <a16:creationId xmlns:a16="http://schemas.microsoft.com/office/drawing/2014/main" id="{150B15D1-A376-4E14-B899-D1E9B90338A7}"/>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grpFill/>
              <a:ln w="9318" cap="flat">
                <a:noFill/>
                <a:prstDash val="solid"/>
                <a:round/>
              </a:ln>
            </p:spPr>
            <p:txBody>
              <a:bodyPr rtlCol="0" anchor="ctr"/>
              <a:lstStyle/>
              <a:p>
                <a:endParaRPr lang="en-LT"/>
              </a:p>
            </p:txBody>
          </p:sp>
          <p:sp>
            <p:nvSpPr>
              <p:cNvPr id="254" name="Freeform 112">
                <a:extLst>
                  <a:ext uri="{FF2B5EF4-FFF2-40B4-BE49-F238E27FC236}">
                    <a16:creationId xmlns:a16="http://schemas.microsoft.com/office/drawing/2014/main" id="{3253B7A0-3BFF-46AD-B4AA-BB8C13A8738E}"/>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grpFill/>
              <a:ln w="9318" cap="flat">
                <a:noFill/>
                <a:prstDash val="solid"/>
                <a:round/>
              </a:ln>
            </p:spPr>
            <p:txBody>
              <a:bodyPr rtlCol="0" anchor="ctr"/>
              <a:lstStyle/>
              <a:p>
                <a:endParaRPr lang="en-LT"/>
              </a:p>
            </p:txBody>
          </p:sp>
          <p:sp>
            <p:nvSpPr>
              <p:cNvPr id="255" name="Freeform 113">
                <a:extLst>
                  <a:ext uri="{FF2B5EF4-FFF2-40B4-BE49-F238E27FC236}">
                    <a16:creationId xmlns:a16="http://schemas.microsoft.com/office/drawing/2014/main" id="{CC47EFEC-F59F-48EB-BEBC-8DF853A85A15}"/>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grpFill/>
              <a:ln w="9318" cap="flat">
                <a:noFill/>
                <a:prstDash val="solid"/>
                <a:round/>
              </a:ln>
            </p:spPr>
            <p:txBody>
              <a:bodyPr rtlCol="0" anchor="ctr"/>
              <a:lstStyle/>
              <a:p>
                <a:endParaRPr lang="en-LT"/>
              </a:p>
            </p:txBody>
          </p:sp>
          <p:sp>
            <p:nvSpPr>
              <p:cNvPr id="256" name="Freeform 114">
                <a:extLst>
                  <a:ext uri="{FF2B5EF4-FFF2-40B4-BE49-F238E27FC236}">
                    <a16:creationId xmlns:a16="http://schemas.microsoft.com/office/drawing/2014/main" id="{38B23AF9-C5CE-450D-B5E3-CCD3333FA068}"/>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grpFill/>
              <a:ln w="9318" cap="flat">
                <a:noFill/>
                <a:prstDash val="solid"/>
                <a:round/>
              </a:ln>
            </p:spPr>
            <p:txBody>
              <a:bodyPr rtlCol="0" anchor="ctr"/>
              <a:lstStyle/>
              <a:p>
                <a:endParaRPr lang="en-LT"/>
              </a:p>
            </p:txBody>
          </p:sp>
          <p:sp>
            <p:nvSpPr>
              <p:cNvPr id="257" name="Freeform 115">
                <a:extLst>
                  <a:ext uri="{FF2B5EF4-FFF2-40B4-BE49-F238E27FC236}">
                    <a16:creationId xmlns:a16="http://schemas.microsoft.com/office/drawing/2014/main" id="{6FEC630E-34B6-4B1B-B9EC-EFBB0D9E68A4}"/>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grpFill/>
              <a:ln w="9318" cap="flat">
                <a:noFill/>
                <a:prstDash val="solid"/>
                <a:round/>
              </a:ln>
            </p:spPr>
            <p:txBody>
              <a:bodyPr rtlCol="0" anchor="ctr"/>
              <a:lstStyle/>
              <a:p>
                <a:endParaRPr lang="en-LT"/>
              </a:p>
            </p:txBody>
          </p:sp>
          <p:sp>
            <p:nvSpPr>
              <p:cNvPr id="258" name="Freeform 116">
                <a:extLst>
                  <a:ext uri="{FF2B5EF4-FFF2-40B4-BE49-F238E27FC236}">
                    <a16:creationId xmlns:a16="http://schemas.microsoft.com/office/drawing/2014/main" id="{49672F01-2007-4971-A5EC-B3ECD4849705}"/>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grpFill/>
              <a:ln w="9318" cap="flat">
                <a:noFill/>
                <a:prstDash val="solid"/>
                <a:round/>
              </a:ln>
            </p:spPr>
            <p:txBody>
              <a:bodyPr rtlCol="0" anchor="ctr"/>
              <a:lstStyle/>
              <a:p>
                <a:endParaRPr lang="en-LT"/>
              </a:p>
            </p:txBody>
          </p:sp>
          <p:sp>
            <p:nvSpPr>
              <p:cNvPr id="259" name="Freeform 117">
                <a:extLst>
                  <a:ext uri="{FF2B5EF4-FFF2-40B4-BE49-F238E27FC236}">
                    <a16:creationId xmlns:a16="http://schemas.microsoft.com/office/drawing/2014/main" id="{7F649D89-C874-47F1-B674-F9EC1CE66FFE}"/>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grpFill/>
              <a:ln w="9318" cap="flat">
                <a:noFill/>
                <a:prstDash val="solid"/>
                <a:round/>
              </a:ln>
            </p:spPr>
            <p:txBody>
              <a:bodyPr rtlCol="0" anchor="ctr"/>
              <a:lstStyle/>
              <a:p>
                <a:endParaRPr lang="en-LT"/>
              </a:p>
            </p:txBody>
          </p:sp>
          <p:sp>
            <p:nvSpPr>
              <p:cNvPr id="260" name="Freeform 118">
                <a:extLst>
                  <a:ext uri="{FF2B5EF4-FFF2-40B4-BE49-F238E27FC236}">
                    <a16:creationId xmlns:a16="http://schemas.microsoft.com/office/drawing/2014/main" id="{5E77BACB-0DE5-48BB-BDD3-0FD75016A586}"/>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grpFill/>
              <a:ln w="9318" cap="flat">
                <a:noFill/>
                <a:prstDash val="solid"/>
                <a:round/>
              </a:ln>
            </p:spPr>
            <p:txBody>
              <a:bodyPr rtlCol="0" anchor="ctr"/>
              <a:lstStyle/>
              <a:p>
                <a:endParaRPr lang="en-LT"/>
              </a:p>
            </p:txBody>
          </p:sp>
          <p:sp>
            <p:nvSpPr>
              <p:cNvPr id="261" name="Freeform 119">
                <a:extLst>
                  <a:ext uri="{FF2B5EF4-FFF2-40B4-BE49-F238E27FC236}">
                    <a16:creationId xmlns:a16="http://schemas.microsoft.com/office/drawing/2014/main" id="{8DD20CD2-D554-4F1E-8112-022CA8027888}"/>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grpFill/>
              <a:ln w="9318" cap="flat">
                <a:noFill/>
                <a:prstDash val="solid"/>
                <a:round/>
              </a:ln>
            </p:spPr>
            <p:txBody>
              <a:bodyPr rtlCol="0" anchor="ctr"/>
              <a:lstStyle/>
              <a:p>
                <a:endParaRPr lang="en-LT"/>
              </a:p>
            </p:txBody>
          </p:sp>
          <p:sp>
            <p:nvSpPr>
              <p:cNvPr id="262" name="Freeform 120">
                <a:extLst>
                  <a:ext uri="{FF2B5EF4-FFF2-40B4-BE49-F238E27FC236}">
                    <a16:creationId xmlns:a16="http://schemas.microsoft.com/office/drawing/2014/main" id="{4708D2C5-7407-44C6-83E5-3D98CD577B20}"/>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grpFill/>
              <a:ln w="9318" cap="flat">
                <a:noFill/>
                <a:prstDash val="solid"/>
                <a:round/>
              </a:ln>
            </p:spPr>
            <p:txBody>
              <a:bodyPr rtlCol="0" anchor="ctr"/>
              <a:lstStyle/>
              <a:p>
                <a:endParaRPr lang="en-LT"/>
              </a:p>
            </p:txBody>
          </p:sp>
          <p:sp>
            <p:nvSpPr>
              <p:cNvPr id="263" name="Freeform 121">
                <a:extLst>
                  <a:ext uri="{FF2B5EF4-FFF2-40B4-BE49-F238E27FC236}">
                    <a16:creationId xmlns:a16="http://schemas.microsoft.com/office/drawing/2014/main" id="{9996DC78-81FA-4549-9E7C-7F2477E79AD4}"/>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grpFill/>
              <a:ln w="9318" cap="flat">
                <a:noFill/>
                <a:prstDash val="solid"/>
                <a:round/>
              </a:ln>
            </p:spPr>
            <p:txBody>
              <a:bodyPr rtlCol="0" anchor="ctr"/>
              <a:lstStyle/>
              <a:p>
                <a:endParaRPr lang="en-LT"/>
              </a:p>
            </p:txBody>
          </p:sp>
          <p:sp>
            <p:nvSpPr>
              <p:cNvPr id="264" name="Freeform 122">
                <a:extLst>
                  <a:ext uri="{FF2B5EF4-FFF2-40B4-BE49-F238E27FC236}">
                    <a16:creationId xmlns:a16="http://schemas.microsoft.com/office/drawing/2014/main" id="{125AF416-09E9-4D74-9456-C5A5F06E7D02}"/>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grpFill/>
              <a:ln w="9318" cap="flat">
                <a:noFill/>
                <a:prstDash val="solid"/>
                <a:round/>
              </a:ln>
            </p:spPr>
            <p:txBody>
              <a:bodyPr rtlCol="0" anchor="ctr"/>
              <a:lstStyle/>
              <a:p>
                <a:endParaRPr lang="en-LT"/>
              </a:p>
            </p:txBody>
          </p:sp>
          <p:sp>
            <p:nvSpPr>
              <p:cNvPr id="265" name="Freeform 123">
                <a:extLst>
                  <a:ext uri="{FF2B5EF4-FFF2-40B4-BE49-F238E27FC236}">
                    <a16:creationId xmlns:a16="http://schemas.microsoft.com/office/drawing/2014/main" id="{7D6B175C-2ED0-417C-8908-D4F0E972328E}"/>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grpFill/>
              <a:ln w="9318" cap="flat">
                <a:noFill/>
                <a:prstDash val="solid"/>
                <a:round/>
              </a:ln>
            </p:spPr>
            <p:txBody>
              <a:bodyPr rtlCol="0" anchor="ctr"/>
              <a:lstStyle/>
              <a:p>
                <a:endParaRPr lang="en-LT"/>
              </a:p>
            </p:txBody>
          </p:sp>
          <p:sp>
            <p:nvSpPr>
              <p:cNvPr id="266" name="Freeform 124">
                <a:extLst>
                  <a:ext uri="{FF2B5EF4-FFF2-40B4-BE49-F238E27FC236}">
                    <a16:creationId xmlns:a16="http://schemas.microsoft.com/office/drawing/2014/main" id="{BADA9BE1-7527-46BF-A2C2-3F7DA028C1D1}"/>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grpFill/>
              <a:ln w="9318" cap="flat">
                <a:noFill/>
                <a:prstDash val="solid"/>
                <a:round/>
              </a:ln>
            </p:spPr>
            <p:txBody>
              <a:bodyPr rtlCol="0" anchor="ctr"/>
              <a:lstStyle/>
              <a:p>
                <a:endParaRPr lang="en-LT"/>
              </a:p>
            </p:txBody>
          </p:sp>
          <p:sp>
            <p:nvSpPr>
              <p:cNvPr id="267" name="Freeform 125">
                <a:extLst>
                  <a:ext uri="{FF2B5EF4-FFF2-40B4-BE49-F238E27FC236}">
                    <a16:creationId xmlns:a16="http://schemas.microsoft.com/office/drawing/2014/main" id="{E9CAEEAB-A4AD-4CBC-B0BD-254A14846C26}"/>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grpFill/>
              <a:ln w="9318" cap="flat">
                <a:noFill/>
                <a:prstDash val="solid"/>
                <a:round/>
              </a:ln>
            </p:spPr>
            <p:txBody>
              <a:bodyPr rtlCol="0" anchor="ctr"/>
              <a:lstStyle/>
              <a:p>
                <a:endParaRPr lang="en-LT"/>
              </a:p>
            </p:txBody>
          </p:sp>
          <p:sp>
            <p:nvSpPr>
              <p:cNvPr id="268" name="Freeform 126">
                <a:extLst>
                  <a:ext uri="{FF2B5EF4-FFF2-40B4-BE49-F238E27FC236}">
                    <a16:creationId xmlns:a16="http://schemas.microsoft.com/office/drawing/2014/main" id="{59F65F86-C98A-430F-B10F-AA68B3D52CE0}"/>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grpFill/>
              <a:ln w="9318" cap="flat">
                <a:noFill/>
                <a:prstDash val="solid"/>
                <a:round/>
              </a:ln>
            </p:spPr>
            <p:txBody>
              <a:bodyPr rtlCol="0" anchor="ctr"/>
              <a:lstStyle/>
              <a:p>
                <a:endParaRPr lang="en-LT"/>
              </a:p>
            </p:txBody>
          </p:sp>
          <p:sp>
            <p:nvSpPr>
              <p:cNvPr id="269" name="Freeform 127">
                <a:extLst>
                  <a:ext uri="{FF2B5EF4-FFF2-40B4-BE49-F238E27FC236}">
                    <a16:creationId xmlns:a16="http://schemas.microsoft.com/office/drawing/2014/main" id="{7464E2E0-BD2D-4A25-82C4-3608C0386684}"/>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grpFill/>
              <a:ln w="9318" cap="flat">
                <a:noFill/>
                <a:prstDash val="solid"/>
                <a:round/>
              </a:ln>
            </p:spPr>
            <p:txBody>
              <a:bodyPr rtlCol="0" anchor="ctr"/>
              <a:lstStyle/>
              <a:p>
                <a:endParaRPr lang="en-LT"/>
              </a:p>
            </p:txBody>
          </p:sp>
          <p:sp>
            <p:nvSpPr>
              <p:cNvPr id="270" name="Freeform 128">
                <a:extLst>
                  <a:ext uri="{FF2B5EF4-FFF2-40B4-BE49-F238E27FC236}">
                    <a16:creationId xmlns:a16="http://schemas.microsoft.com/office/drawing/2014/main" id="{31DF3B55-7B1C-46D0-B8C2-FBDA6AD541B3}"/>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grpFill/>
              <a:ln w="9318" cap="flat">
                <a:noFill/>
                <a:prstDash val="solid"/>
                <a:round/>
              </a:ln>
            </p:spPr>
            <p:txBody>
              <a:bodyPr rtlCol="0" anchor="ctr"/>
              <a:lstStyle/>
              <a:p>
                <a:endParaRPr lang="en-LT"/>
              </a:p>
            </p:txBody>
          </p:sp>
          <p:sp>
            <p:nvSpPr>
              <p:cNvPr id="271" name="Freeform 129">
                <a:extLst>
                  <a:ext uri="{FF2B5EF4-FFF2-40B4-BE49-F238E27FC236}">
                    <a16:creationId xmlns:a16="http://schemas.microsoft.com/office/drawing/2014/main" id="{CE2A3658-596B-4C29-A12D-21A8B6624175}"/>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grpFill/>
              <a:ln w="9318" cap="flat">
                <a:noFill/>
                <a:prstDash val="solid"/>
                <a:round/>
              </a:ln>
            </p:spPr>
            <p:txBody>
              <a:bodyPr rtlCol="0" anchor="ctr"/>
              <a:lstStyle/>
              <a:p>
                <a:endParaRPr lang="en-LT"/>
              </a:p>
            </p:txBody>
          </p:sp>
          <p:sp>
            <p:nvSpPr>
              <p:cNvPr id="272" name="Freeform 130">
                <a:extLst>
                  <a:ext uri="{FF2B5EF4-FFF2-40B4-BE49-F238E27FC236}">
                    <a16:creationId xmlns:a16="http://schemas.microsoft.com/office/drawing/2014/main" id="{347417A4-43A0-4A91-8A53-D8F28D66F801}"/>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grpFill/>
              <a:ln w="9318" cap="flat">
                <a:noFill/>
                <a:prstDash val="solid"/>
                <a:round/>
              </a:ln>
            </p:spPr>
            <p:txBody>
              <a:bodyPr rtlCol="0" anchor="ctr"/>
              <a:lstStyle/>
              <a:p>
                <a:endParaRPr lang="en-LT"/>
              </a:p>
            </p:txBody>
          </p:sp>
          <p:sp>
            <p:nvSpPr>
              <p:cNvPr id="273" name="Freeform 131">
                <a:extLst>
                  <a:ext uri="{FF2B5EF4-FFF2-40B4-BE49-F238E27FC236}">
                    <a16:creationId xmlns:a16="http://schemas.microsoft.com/office/drawing/2014/main" id="{BF8D937D-0784-4E59-96AB-979F0C176A6F}"/>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grpFill/>
              <a:ln w="9318" cap="flat">
                <a:noFill/>
                <a:prstDash val="solid"/>
                <a:round/>
              </a:ln>
            </p:spPr>
            <p:txBody>
              <a:bodyPr rtlCol="0" anchor="ctr"/>
              <a:lstStyle/>
              <a:p>
                <a:endParaRPr lang="en-LT"/>
              </a:p>
            </p:txBody>
          </p:sp>
          <p:sp>
            <p:nvSpPr>
              <p:cNvPr id="274" name="Freeform 132">
                <a:extLst>
                  <a:ext uri="{FF2B5EF4-FFF2-40B4-BE49-F238E27FC236}">
                    <a16:creationId xmlns:a16="http://schemas.microsoft.com/office/drawing/2014/main" id="{BCD01166-741D-4023-9E04-84DF7BFEAAAA}"/>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grpFill/>
              <a:ln w="9318" cap="flat">
                <a:noFill/>
                <a:prstDash val="solid"/>
                <a:round/>
              </a:ln>
            </p:spPr>
            <p:txBody>
              <a:bodyPr rtlCol="0" anchor="ctr"/>
              <a:lstStyle/>
              <a:p>
                <a:endParaRPr lang="en-LT"/>
              </a:p>
            </p:txBody>
          </p:sp>
          <p:sp>
            <p:nvSpPr>
              <p:cNvPr id="275" name="Freeform 133">
                <a:extLst>
                  <a:ext uri="{FF2B5EF4-FFF2-40B4-BE49-F238E27FC236}">
                    <a16:creationId xmlns:a16="http://schemas.microsoft.com/office/drawing/2014/main" id="{5ED0EBAB-CD8C-4936-9E00-A24EADD5FCBA}"/>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grpFill/>
              <a:ln w="9318" cap="flat">
                <a:noFill/>
                <a:prstDash val="solid"/>
                <a:round/>
              </a:ln>
            </p:spPr>
            <p:txBody>
              <a:bodyPr rtlCol="0" anchor="ctr"/>
              <a:lstStyle/>
              <a:p>
                <a:endParaRPr lang="en-LT"/>
              </a:p>
            </p:txBody>
          </p:sp>
          <p:sp>
            <p:nvSpPr>
              <p:cNvPr id="276" name="Freeform 134">
                <a:extLst>
                  <a:ext uri="{FF2B5EF4-FFF2-40B4-BE49-F238E27FC236}">
                    <a16:creationId xmlns:a16="http://schemas.microsoft.com/office/drawing/2014/main" id="{A0837B64-68F7-4B29-AB85-8D99210AD3D1}"/>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grpFill/>
              <a:ln w="9318" cap="flat">
                <a:noFill/>
                <a:prstDash val="solid"/>
                <a:round/>
              </a:ln>
            </p:spPr>
            <p:txBody>
              <a:bodyPr rtlCol="0" anchor="ctr"/>
              <a:lstStyle/>
              <a:p>
                <a:endParaRPr lang="en-LT"/>
              </a:p>
            </p:txBody>
          </p:sp>
          <p:sp>
            <p:nvSpPr>
              <p:cNvPr id="277" name="Freeform 135">
                <a:extLst>
                  <a:ext uri="{FF2B5EF4-FFF2-40B4-BE49-F238E27FC236}">
                    <a16:creationId xmlns:a16="http://schemas.microsoft.com/office/drawing/2014/main" id="{277AA07F-1EE9-4C81-857F-96FAFC43F6D1}"/>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grpFill/>
              <a:ln w="9318" cap="flat">
                <a:noFill/>
                <a:prstDash val="solid"/>
                <a:round/>
              </a:ln>
            </p:spPr>
            <p:txBody>
              <a:bodyPr rtlCol="0" anchor="ctr"/>
              <a:lstStyle/>
              <a:p>
                <a:endParaRPr lang="en-LT"/>
              </a:p>
            </p:txBody>
          </p:sp>
          <p:sp>
            <p:nvSpPr>
              <p:cNvPr id="278" name="Freeform 136">
                <a:extLst>
                  <a:ext uri="{FF2B5EF4-FFF2-40B4-BE49-F238E27FC236}">
                    <a16:creationId xmlns:a16="http://schemas.microsoft.com/office/drawing/2014/main" id="{168706AF-71A4-4BE5-BC0A-701A92EA4D0C}"/>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grpFill/>
              <a:ln w="9318" cap="flat">
                <a:noFill/>
                <a:prstDash val="solid"/>
                <a:round/>
              </a:ln>
            </p:spPr>
            <p:txBody>
              <a:bodyPr rtlCol="0" anchor="ctr"/>
              <a:lstStyle/>
              <a:p>
                <a:endParaRPr lang="en-LT"/>
              </a:p>
            </p:txBody>
          </p:sp>
          <p:sp>
            <p:nvSpPr>
              <p:cNvPr id="279" name="Freeform 137">
                <a:extLst>
                  <a:ext uri="{FF2B5EF4-FFF2-40B4-BE49-F238E27FC236}">
                    <a16:creationId xmlns:a16="http://schemas.microsoft.com/office/drawing/2014/main" id="{E7484DB8-2C93-4B21-B5B0-E9C56EAC104B}"/>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grpFill/>
              <a:ln w="9318" cap="flat">
                <a:noFill/>
                <a:prstDash val="solid"/>
                <a:round/>
              </a:ln>
            </p:spPr>
            <p:txBody>
              <a:bodyPr rtlCol="0" anchor="ctr"/>
              <a:lstStyle/>
              <a:p>
                <a:endParaRPr lang="en-LT"/>
              </a:p>
            </p:txBody>
          </p:sp>
          <p:sp>
            <p:nvSpPr>
              <p:cNvPr id="280" name="Freeform 138">
                <a:extLst>
                  <a:ext uri="{FF2B5EF4-FFF2-40B4-BE49-F238E27FC236}">
                    <a16:creationId xmlns:a16="http://schemas.microsoft.com/office/drawing/2014/main" id="{433B3283-F2DD-4C4A-B805-104BECAF49AF}"/>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grpFill/>
              <a:ln w="9318" cap="flat">
                <a:noFill/>
                <a:prstDash val="solid"/>
                <a:round/>
              </a:ln>
            </p:spPr>
            <p:txBody>
              <a:bodyPr rtlCol="0" anchor="ctr"/>
              <a:lstStyle/>
              <a:p>
                <a:endParaRPr lang="en-LT"/>
              </a:p>
            </p:txBody>
          </p:sp>
          <p:sp>
            <p:nvSpPr>
              <p:cNvPr id="281" name="Freeform 139">
                <a:extLst>
                  <a:ext uri="{FF2B5EF4-FFF2-40B4-BE49-F238E27FC236}">
                    <a16:creationId xmlns:a16="http://schemas.microsoft.com/office/drawing/2014/main" id="{02FF6E0C-9622-4F75-8698-1407A35CD286}"/>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grpFill/>
              <a:ln w="9318" cap="flat">
                <a:noFill/>
                <a:prstDash val="solid"/>
                <a:round/>
              </a:ln>
            </p:spPr>
            <p:txBody>
              <a:bodyPr rtlCol="0" anchor="ctr"/>
              <a:lstStyle/>
              <a:p>
                <a:endParaRPr lang="en-LT"/>
              </a:p>
            </p:txBody>
          </p:sp>
          <p:sp>
            <p:nvSpPr>
              <p:cNvPr id="282" name="Freeform 140">
                <a:extLst>
                  <a:ext uri="{FF2B5EF4-FFF2-40B4-BE49-F238E27FC236}">
                    <a16:creationId xmlns:a16="http://schemas.microsoft.com/office/drawing/2014/main" id="{0BAFFA24-F858-48E0-839B-28AECEC82D07}"/>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grpFill/>
              <a:ln w="9318" cap="flat">
                <a:noFill/>
                <a:prstDash val="solid"/>
                <a:round/>
              </a:ln>
            </p:spPr>
            <p:txBody>
              <a:bodyPr rtlCol="0" anchor="ctr"/>
              <a:lstStyle/>
              <a:p>
                <a:endParaRPr lang="en-LT"/>
              </a:p>
            </p:txBody>
          </p:sp>
          <p:sp>
            <p:nvSpPr>
              <p:cNvPr id="283" name="Freeform 141">
                <a:extLst>
                  <a:ext uri="{FF2B5EF4-FFF2-40B4-BE49-F238E27FC236}">
                    <a16:creationId xmlns:a16="http://schemas.microsoft.com/office/drawing/2014/main" id="{64FC6FA6-2D24-4535-9867-D4FD7A19D638}"/>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grpFill/>
              <a:ln w="9318" cap="flat">
                <a:noFill/>
                <a:prstDash val="solid"/>
                <a:round/>
              </a:ln>
            </p:spPr>
            <p:txBody>
              <a:bodyPr rtlCol="0" anchor="ctr"/>
              <a:lstStyle/>
              <a:p>
                <a:endParaRPr lang="en-LT"/>
              </a:p>
            </p:txBody>
          </p:sp>
          <p:sp>
            <p:nvSpPr>
              <p:cNvPr id="284" name="Freeform 142">
                <a:extLst>
                  <a:ext uri="{FF2B5EF4-FFF2-40B4-BE49-F238E27FC236}">
                    <a16:creationId xmlns:a16="http://schemas.microsoft.com/office/drawing/2014/main" id="{CC5A2B39-8B9B-4B24-A67F-2096290677D4}"/>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grpFill/>
              <a:ln w="9318" cap="flat">
                <a:noFill/>
                <a:prstDash val="solid"/>
                <a:round/>
              </a:ln>
            </p:spPr>
            <p:txBody>
              <a:bodyPr rtlCol="0" anchor="ctr"/>
              <a:lstStyle/>
              <a:p>
                <a:endParaRPr lang="en-LT"/>
              </a:p>
            </p:txBody>
          </p:sp>
          <p:sp>
            <p:nvSpPr>
              <p:cNvPr id="285" name="Freeform 143">
                <a:extLst>
                  <a:ext uri="{FF2B5EF4-FFF2-40B4-BE49-F238E27FC236}">
                    <a16:creationId xmlns:a16="http://schemas.microsoft.com/office/drawing/2014/main" id="{FA2D8E35-246F-4C92-B391-7087152A4058}"/>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grpFill/>
              <a:ln w="9318" cap="flat">
                <a:noFill/>
                <a:prstDash val="solid"/>
                <a:round/>
              </a:ln>
            </p:spPr>
            <p:txBody>
              <a:bodyPr rtlCol="0" anchor="ctr"/>
              <a:lstStyle/>
              <a:p>
                <a:endParaRPr lang="en-LT"/>
              </a:p>
            </p:txBody>
          </p:sp>
          <p:sp>
            <p:nvSpPr>
              <p:cNvPr id="286" name="Freeform 144">
                <a:extLst>
                  <a:ext uri="{FF2B5EF4-FFF2-40B4-BE49-F238E27FC236}">
                    <a16:creationId xmlns:a16="http://schemas.microsoft.com/office/drawing/2014/main" id="{0E5BF1C9-B4B4-47E3-9F18-21FFD6696706}"/>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grpFill/>
              <a:ln w="9318" cap="flat">
                <a:noFill/>
                <a:prstDash val="solid"/>
                <a:round/>
              </a:ln>
            </p:spPr>
            <p:txBody>
              <a:bodyPr rtlCol="0" anchor="ctr"/>
              <a:lstStyle/>
              <a:p>
                <a:endParaRPr lang="en-LT"/>
              </a:p>
            </p:txBody>
          </p:sp>
          <p:sp>
            <p:nvSpPr>
              <p:cNvPr id="287" name="Freeform 145">
                <a:extLst>
                  <a:ext uri="{FF2B5EF4-FFF2-40B4-BE49-F238E27FC236}">
                    <a16:creationId xmlns:a16="http://schemas.microsoft.com/office/drawing/2014/main" id="{27D3B2A3-EFB0-4BD8-82F5-61EF1F6D9F77}"/>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grpFill/>
              <a:ln w="9318" cap="flat">
                <a:noFill/>
                <a:prstDash val="solid"/>
                <a:round/>
              </a:ln>
            </p:spPr>
            <p:txBody>
              <a:bodyPr rtlCol="0" anchor="ctr"/>
              <a:lstStyle/>
              <a:p>
                <a:endParaRPr lang="en-LT"/>
              </a:p>
            </p:txBody>
          </p:sp>
          <p:sp>
            <p:nvSpPr>
              <p:cNvPr id="288" name="Freeform 146">
                <a:extLst>
                  <a:ext uri="{FF2B5EF4-FFF2-40B4-BE49-F238E27FC236}">
                    <a16:creationId xmlns:a16="http://schemas.microsoft.com/office/drawing/2014/main" id="{B6AC10AA-2D25-4A20-BC34-224DC804A3E1}"/>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grpFill/>
              <a:ln w="9318" cap="flat">
                <a:noFill/>
                <a:prstDash val="solid"/>
                <a:round/>
              </a:ln>
            </p:spPr>
            <p:txBody>
              <a:bodyPr rtlCol="0" anchor="ctr"/>
              <a:lstStyle/>
              <a:p>
                <a:endParaRPr lang="en-LT"/>
              </a:p>
            </p:txBody>
          </p:sp>
          <p:sp>
            <p:nvSpPr>
              <p:cNvPr id="289" name="Freeform 147">
                <a:extLst>
                  <a:ext uri="{FF2B5EF4-FFF2-40B4-BE49-F238E27FC236}">
                    <a16:creationId xmlns:a16="http://schemas.microsoft.com/office/drawing/2014/main" id="{5E7A42D9-A1C7-4C36-8344-D7395A6CFBD2}"/>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grpFill/>
              <a:ln w="9318" cap="flat">
                <a:noFill/>
                <a:prstDash val="solid"/>
                <a:round/>
              </a:ln>
            </p:spPr>
            <p:txBody>
              <a:bodyPr rtlCol="0" anchor="ctr"/>
              <a:lstStyle/>
              <a:p>
                <a:endParaRPr lang="en-LT"/>
              </a:p>
            </p:txBody>
          </p:sp>
          <p:sp>
            <p:nvSpPr>
              <p:cNvPr id="290" name="Freeform 148">
                <a:extLst>
                  <a:ext uri="{FF2B5EF4-FFF2-40B4-BE49-F238E27FC236}">
                    <a16:creationId xmlns:a16="http://schemas.microsoft.com/office/drawing/2014/main" id="{73B111D3-43D6-4218-99A7-29D19E5F6DA4}"/>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grpFill/>
              <a:ln w="9318" cap="flat">
                <a:noFill/>
                <a:prstDash val="solid"/>
                <a:round/>
              </a:ln>
            </p:spPr>
            <p:txBody>
              <a:bodyPr rtlCol="0" anchor="ctr"/>
              <a:lstStyle/>
              <a:p>
                <a:endParaRPr lang="en-LT"/>
              </a:p>
            </p:txBody>
          </p:sp>
          <p:sp>
            <p:nvSpPr>
              <p:cNvPr id="291" name="Freeform 149">
                <a:extLst>
                  <a:ext uri="{FF2B5EF4-FFF2-40B4-BE49-F238E27FC236}">
                    <a16:creationId xmlns:a16="http://schemas.microsoft.com/office/drawing/2014/main" id="{8EF27855-FA86-4C57-B77D-CB9A64F2A569}"/>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grpFill/>
              <a:ln w="9318" cap="flat">
                <a:noFill/>
                <a:prstDash val="solid"/>
                <a:round/>
              </a:ln>
            </p:spPr>
            <p:txBody>
              <a:bodyPr rtlCol="0" anchor="ctr"/>
              <a:lstStyle/>
              <a:p>
                <a:endParaRPr lang="en-LT"/>
              </a:p>
            </p:txBody>
          </p:sp>
          <p:sp>
            <p:nvSpPr>
              <p:cNvPr id="292" name="Freeform 150">
                <a:extLst>
                  <a:ext uri="{FF2B5EF4-FFF2-40B4-BE49-F238E27FC236}">
                    <a16:creationId xmlns:a16="http://schemas.microsoft.com/office/drawing/2014/main" id="{2706F6F5-5B50-454B-B0E7-FA33B16E9694}"/>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grpFill/>
              <a:ln w="9318" cap="flat">
                <a:noFill/>
                <a:prstDash val="solid"/>
                <a:round/>
              </a:ln>
            </p:spPr>
            <p:txBody>
              <a:bodyPr rtlCol="0" anchor="ctr"/>
              <a:lstStyle/>
              <a:p>
                <a:endParaRPr lang="en-LT"/>
              </a:p>
            </p:txBody>
          </p:sp>
          <p:sp>
            <p:nvSpPr>
              <p:cNvPr id="293" name="Freeform 151">
                <a:extLst>
                  <a:ext uri="{FF2B5EF4-FFF2-40B4-BE49-F238E27FC236}">
                    <a16:creationId xmlns:a16="http://schemas.microsoft.com/office/drawing/2014/main" id="{6A5E8032-CAF6-4805-9F37-3D0B7BCF3360}"/>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grpFill/>
              <a:ln w="9318" cap="flat">
                <a:noFill/>
                <a:prstDash val="solid"/>
                <a:round/>
              </a:ln>
            </p:spPr>
            <p:txBody>
              <a:bodyPr rtlCol="0" anchor="ctr"/>
              <a:lstStyle/>
              <a:p>
                <a:endParaRPr lang="en-LT"/>
              </a:p>
            </p:txBody>
          </p:sp>
          <p:sp>
            <p:nvSpPr>
              <p:cNvPr id="294" name="Freeform 152">
                <a:extLst>
                  <a:ext uri="{FF2B5EF4-FFF2-40B4-BE49-F238E27FC236}">
                    <a16:creationId xmlns:a16="http://schemas.microsoft.com/office/drawing/2014/main" id="{EC887D06-C049-4083-B569-C0D41EB4587F}"/>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grpFill/>
              <a:ln w="9318" cap="flat">
                <a:noFill/>
                <a:prstDash val="solid"/>
                <a:round/>
              </a:ln>
            </p:spPr>
            <p:txBody>
              <a:bodyPr rtlCol="0" anchor="ctr"/>
              <a:lstStyle/>
              <a:p>
                <a:endParaRPr lang="en-LT"/>
              </a:p>
            </p:txBody>
          </p:sp>
          <p:sp>
            <p:nvSpPr>
              <p:cNvPr id="295" name="Freeform 153">
                <a:extLst>
                  <a:ext uri="{FF2B5EF4-FFF2-40B4-BE49-F238E27FC236}">
                    <a16:creationId xmlns:a16="http://schemas.microsoft.com/office/drawing/2014/main" id="{DE48CC4C-000D-48F3-92A7-02A505EBF56C}"/>
                  </a:ext>
                </a:extLst>
              </p:cNvPr>
              <p:cNvSpPr/>
              <p:nvPr/>
            </p:nvSpPr>
            <p:spPr>
              <a:xfrm>
                <a:off x="6136180"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grpFill/>
              <a:ln w="9318" cap="flat">
                <a:noFill/>
                <a:prstDash val="solid"/>
                <a:round/>
              </a:ln>
            </p:spPr>
            <p:txBody>
              <a:bodyPr rtlCol="0" anchor="ctr"/>
              <a:lstStyle/>
              <a:p>
                <a:endParaRPr lang="en-LT"/>
              </a:p>
            </p:txBody>
          </p:sp>
          <p:sp>
            <p:nvSpPr>
              <p:cNvPr id="296" name="Freeform 154">
                <a:extLst>
                  <a:ext uri="{FF2B5EF4-FFF2-40B4-BE49-F238E27FC236}">
                    <a16:creationId xmlns:a16="http://schemas.microsoft.com/office/drawing/2014/main" id="{8D8A0CDE-BBC8-478D-98A9-819818DFED12}"/>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grpFill/>
              <a:ln w="9318" cap="flat">
                <a:noFill/>
                <a:prstDash val="solid"/>
                <a:round/>
              </a:ln>
            </p:spPr>
            <p:txBody>
              <a:bodyPr rtlCol="0" anchor="ctr"/>
              <a:lstStyle/>
              <a:p>
                <a:endParaRPr lang="en-LT"/>
              </a:p>
            </p:txBody>
          </p:sp>
        </p:grpSp>
        <p:grpSp>
          <p:nvGrpSpPr>
            <p:cNvPr id="189" name="Graphic 177">
              <a:extLst>
                <a:ext uri="{FF2B5EF4-FFF2-40B4-BE49-F238E27FC236}">
                  <a16:creationId xmlns:a16="http://schemas.microsoft.com/office/drawing/2014/main" id="{9DE10844-F21D-470B-814E-BCE1591BE7CF}"/>
                </a:ext>
              </a:extLst>
            </p:cNvPr>
            <p:cNvGrpSpPr/>
            <p:nvPr/>
          </p:nvGrpSpPr>
          <p:grpSpPr>
            <a:xfrm>
              <a:off x="5016550" y="1928671"/>
              <a:ext cx="1895585" cy="3024801"/>
              <a:chOff x="4990387" y="1748539"/>
              <a:chExt cx="1648380" cy="2630334"/>
            </a:xfrm>
            <a:grpFill/>
          </p:grpSpPr>
          <p:sp>
            <p:nvSpPr>
              <p:cNvPr id="190" name="Freeform 48">
                <a:extLst>
                  <a:ext uri="{FF2B5EF4-FFF2-40B4-BE49-F238E27FC236}">
                    <a16:creationId xmlns:a16="http://schemas.microsoft.com/office/drawing/2014/main" id="{1EDD1A02-10AD-4FF9-BC4D-27E5FF198B96}"/>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en-LT"/>
              </a:p>
            </p:txBody>
          </p:sp>
          <p:sp>
            <p:nvSpPr>
              <p:cNvPr id="191" name="Freeform 49">
                <a:extLst>
                  <a:ext uri="{FF2B5EF4-FFF2-40B4-BE49-F238E27FC236}">
                    <a16:creationId xmlns:a16="http://schemas.microsoft.com/office/drawing/2014/main" id="{8AFA58D7-D109-4F2F-A833-8BF50A2534DD}"/>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en-LT"/>
              </a:p>
            </p:txBody>
          </p:sp>
          <p:sp>
            <p:nvSpPr>
              <p:cNvPr id="192" name="Freeform 50">
                <a:extLst>
                  <a:ext uri="{FF2B5EF4-FFF2-40B4-BE49-F238E27FC236}">
                    <a16:creationId xmlns:a16="http://schemas.microsoft.com/office/drawing/2014/main" id="{0AE4B51F-3272-4052-AC1C-12F73E1BB5A8}"/>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en-LT"/>
              </a:p>
            </p:txBody>
          </p:sp>
          <p:sp>
            <p:nvSpPr>
              <p:cNvPr id="193" name="Freeform 51">
                <a:extLst>
                  <a:ext uri="{FF2B5EF4-FFF2-40B4-BE49-F238E27FC236}">
                    <a16:creationId xmlns:a16="http://schemas.microsoft.com/office/drawing/2014/main" id="{B2C8C623-F9B8-4DE6-8D20-ACCD02736DC8}"/>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en-LT"/>
              </a:p>
            </p:txBody>
          </p:sp>
          <p:sp>
            <p:nvSpPr>
              <p:cNvPr id="194" name="Freeform 52">
                <a:extLst>
                  <a:ext uri="{FF2B5EF4-FFF2-40B4-BE49-F238E27FC236}">
                    <a16:creationId xmlns:a16="http://schemas.microsoft.com/office/drawing/2014/main" id="{C09EE56D-BE1D-4D43-9AAC-90073E4235A5}"/>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en-LT"/>
              </a:p>
            </p:txBody>
          </p:sp>
          <p:sp>
            <p:nvSpPr>
              <p:cNvPr id="195" name="Freeform 53">
                <a:extLst>
                  <a:ext uri="{FF2B5EF4-FFF2-40B4-BE49-F238E27FC236}">
                    <a16:creationId xmlns:a16="http://schemas.microsoft.com/office/drawing/2014/main" id="{2089890B-8CB6-4CA4-8C55-9AE0CD0B6CD6}"/>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en-LT"/>
              </a:p>
            </p:txBody>
          </p:sp>
          <p:sp>
            <p:nvSpPr>
              <p:cNvPr id="196" name="Freeform 54">
                <a:extLst>
                  <a:ext uri="{FF2B5EF4-FFF2-40B4-BE49-F238E27FC236}">
                    <a16:creationId xmlns:a16="http://schemas.microsoft.com/office/drawing/2014/main" id="{F238D100-5652-4E31-85CA-489B31182A26}"/>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en-LT"/>
              </a:p>
            </p:txBody>
          </p:sp>
          <p:sp>
            <p:nvSpPr>
              <p:cNvPr id="197" name="Freeform 55">
                <a:extLst>
                  <a:ext uri="{FF2B5EF4-FFF2-40B4-BE49-F238E27FC236}">
                    <a16:creationId xmlns:a16="http://schemas.microsoft.com/office/drawing/2014/main" id="{DF5F65D1-B579-4B15-B70C-7857CE033A9D}"/>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en-LT"/>
              </a:p>
            </p:txBody>
          </p:sp>
          <p:sp>
            <p:nvSpPr>
              <p:cNvPr id="198" name="Freeform 56">
                <a:extLst>
                  <a:ext uri="{FF2B5EF4-FFF2-40B4-BE49-F238E27FC236}">
                    <a16:creationId xmlns:a16="http://schemas.microsoft.com/office/drawing/2014/main" id="{8D0CBAEA-2254-4A6F-B6D6-8C1BD7183B31}"/>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en-LT"/>
              </a:p>
            </p:txBody>
          </p:sp>
          <p:sp>
            <p:nvSpPr>
              <p:cNvPr id="199" name="Freeform 57">
                <a:extLst>
                  <a:ext uri="{FF2B5EF4-FFF2-40B4-BE49-F238E27FC236}">
                    <a16:creationId xmlns:a16="http://schemas.microsoft.com/office/drawing/2014/main" id="{C48F750F-E8F4-4E21-AA32-C0E0ACEE9939}"/>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en-LT"/>
              </a:p>
            </p:txBody>
          </p:sp>
          <p:sp>
            <p:nvSpPr>
              <p:cNvPr id="200" name="Freeform 58">
                <a:extLst>
                  <a:ext uri="{FF2B5EF4-FFF2-40B4-BE49-F238E27FC236}">
                    <a16:creationId xmlns:a16="http://schemas.microsoft.com/office/drawing/2014/main" id="{1A580B16-9C55-46DA-B614-B9A8DE07EA5B}"/>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en-LT"/>
              </a:p>
            </p:txBody>
          </p:sp>
          <p:sp>
            <p:nvSpPr>
              <p:cNvPr id="201" name="Freeform 59">
                <a:extLst>
                  <a:ext uri="{FF2B5EF4-FFF2-40B4-BE49-F238E27FC236}">
                    <a16:creationId xmlns:a16="http://schemas.microsoft.com/office/drawing/2014/main" id="{19429FF5-AD65-4FBD-B664-36F94DD01690}"/>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en-LT"/>
              </a:p>
            </p:txBody>
          </p:sp>
          <p:sp>
            <p:nvSpPr>
              <p:cNvPr id="202" name="Freeform 60">
                <a:extLst>
                  <a:ext uri="{FF2B5EF4-FFF2-40B4-BE49-F238E27FC236}">
                    <a16:creationId xmlns:a16="http://schemas.microsoft.com/office/drawing/2014/main" id="{15B6438B-708C-4D57-B6AC-4416DAA3CB66}"/>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en-LT"/>
              </a:p>
            </p:txBody>
          </p:sp>
          <p:sp>
            <p:nvSpPr>
              <p:cNvPr id="203" name="Freeform 61">
                <a:extLst>
                  <a:ext uri="{FF2B5EF4-FFF2-40B4-BE49-F238E27FC236}">
                    <a16:creationId xmlns:a16="http://schemas.microsoft.com/office/drawing/2014/main" id="{96E14F10-BDCF-4B5D-A205-DD8E8F16F72C}"/>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en-LT"/>
              </a:p>
            </p:txBody>
          </p:sp>
          <p:sp>
            <p:nvSpPr>
              <p:cNvPr id="204" name="Freeform 62">
                <a:extLst>
                  <a:ext uri="{FF2B5EF4-FFF2-40B4-BE49-F238E27FC236}">
                    <a16:creationId xmlns:a16="http://schemas.microsoft.com/office/drawing/2014/main" id="{76BB7E99-8618-4DEA-8BFB-50F25639CCC6}"/>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en-LT"/>
              </a:p>
            </p:txBody>
          </p:sp>
          <p:sp>
            <p:nvSpPr>
              <p:cNvPr id="205" name="Freeform 63">
                <a:extLst>
                  <a:ext uri="{FF2B5EF4-FFF2-40B4-BE49-F238E27FC236}">
                    <a16:creationId xmlns:a16="http://schemas.microsoft.com/office/drawing/2014/main" id="{4C2995F6-21DD-4E73-8168-D8780B7FF76B}"/>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en-LT"/>
              </a:p>
            </p:txBody>
          </p:sp>
          <p:sp>
            <p:nvSpPr>
              <p:cNvPr id="206" name="Freeform 64">
                <a:extLst>
                  <a:ext uri="{FF2B5EF4-FFF2-40B4-BE49-F238E27FC236}">
                    <a16:creationId xmlns:a16="http://schemas.microsoft.com/office/drawing/2014/main" id="{5962A148-16F3-48B8-982D-B264C5AE9192}"/>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en-LT"/>
              </a:p>
            </p:txBody>
          </p:sp>
          <p:sp>
            <p:nvSpPr>
              <p:cNvPr id="207" name="Freeform 65">
                <a:extLst>
                  <a:ext uri="{FF2B5EF4-FFF2-40B4-BE49-F238E27FC236}">
                    <a16:creationId xmlns:a16="http://schemas.microsoft.com/office/drawing/2014/main" id="{222D3230-5F28-40C6-8086-A21D7B904BC9}"/>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en-LT"/>
              </a:p>
            </p:txBody>
          </p:sp>
          <p:sp>
            <p:nvSpPr>
              <p:cNvPr id="208" name="Freeform 66">
                <a:extLst>
                  <a:ext uri="{FF2B5EF4-FFF2-40B4-BE49-F238E27FC236}">
                    <a16:creationId xmlns:a16="http://schemas.microsoft.com/office/drawing/2014/main" id="{58DA5F93-BCCA-4CAB-B5DB-57F460465B73}"/>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en-LT"/>
              </a:p>
            </p:txBody>
          </p:sp>
          <p:sp>
            <p:nvSpPr>
              <p:cNvPr id="209" name="Freeform 67">
                <a:extLst>
                  <a:ext uri="{FF2B5EF4-FFF2-40B4-BE49-F238E27FC236}">
                    <a16:creationId xmlns:a16="http://schemas.microsoft.com/office/drawing/2014/main" id="{7C4846F8-E703-4489-9720-370BBEF819EB}"/>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en-LT"/>
              </a:p>
            </p:txBody>
          </p:sp>
          <p:sp>
            <p:nvSpPr>
              <p:cNvPr id="210" name="Freeform 68">
                <a:extLst>
                  <a:ext uri="{FF2B5EF4-FFF2-40B4-BE49-F238E27FC236}">
                    <a16:creationId xmlns:a16="http://schemas.microsoft.com/office/drawing/2014/main" id="{C8AA497B-9412-411A-B382-A3F4DFD31640}"/>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en-LT"/>
              </a:p>
            </p:txBody>
          </p:sp>
          <p:sp>
            <p:nvSpPr>
              <p:cNvPr id="211" name="Freeform 69">
                <a:extLst>
                  <a:ext uri="{FF2B5EF4-FFF2-40B4-BE49-F238E27FC236}">
                    <a16:creationId xmlns:a16="http://schemas.microsoft.com/office/drawing/2014/main" id="{3DFC954C-6578-4DC2-B1FC-67B688EE5F83}"/>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en-LT"/>
              </a:p>
            </p:txBody>
          </p:sp>
          <p:sp>
            <p:nvSpPr>
              <p:cNvPr id="212" name="Freeform 70">
                <a:extLst>
                  <a:ext uri="{FF2B5EF4-FFF2-40B4-BE49-F238E27FC236}">
                    <a16:creationId xmlns:a16="http://schemas.microsoft.com/office/drawing/2014/main" id="{ADDCCDA9-DD15-42D4-BF81-0161D6919804}"/>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en-LT"/>
              </a:p>
            </p:txBody>
          </p:sp>
          <p:sp>
            <p:nvSpPr>
              <p:cNvPr id="213" name="Freeform 71">
                <a:extLst>
                  <a:ext uri="{FF2B5EF4-FFF2-40B4-BE49-F238E27FC236}">
                    <a16:creationId xmlns:a16="http://schemas.microsoft.com/office/drawing/2014/main" id="{47F37D6C-EB51-48B5-96B2-F56FA724B879}"/>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en-LT"/>
              </a:p>
            </p:txBody>
          </p:sp>
          <p:sp>
            <p:nvSpPr>
              <p:cNvPr id="214" name="Freeform 72">
                <a:extLst>
                  <a:ext uri="{FF2B5EF4-FFF2-40B4-BE49-F238E27FC236}">
                    <a16:creationId xmlns:a16="http://schemas.microsoft.com/office/drawing/2014/main" id="{F5089CA3-4ABF-4AB4-B7AF-07BC1FD3010D}"/>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en-LT"/>
              </a:p>
            </p:txBody>
          </p:sp>
          <p:sp>
            <p:nvSpPr>
              <p:cNvPr id="215" name="Freeform 73">
                <a:extLst>
                  <a:ext uri="{FF2B5EF4-FFF2-40B4-BE49-F238E27FC236}">
                    <a16:creationId xmlns:a16="http://schemas.microsoft.com/office/drawing/2014/main" id="{04A3AE02-E1CA-4046-8DF8-09C74FF732DA}"/>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en-LT"/>
              </a:p>
            </p:txBody>
          </p:sp>
          <p:sp>
            <p:nvSpPr>
              <p:cNvPr id="216" name="Freeform 74">
                <a:extLst>
                  <a:ext uri="{FF2B5EF4-FFF2-40B4-BE49-F238E27FC236}">
                    <a16:creationId xmlns:a16="http://schemas.microsoft.com/office/drawing/2014/main" id="{697ADD2B-EC55-4102-B60C-17D2AE8A33BE}"/>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en-LT"/>
              </a:p>
            </p:txBody>
          </p:sp>
          <p:sp>
            <p:nvSpPr>
              <p:cNvPr id="217" name="Freeform 75">
                <a:extLst>
                  <a:ext uri="{FF2B5EF4-FFF2-40B4-BE49-F238E27FC236}">
                    <a16:creationId xmlns:a16="http://schemas.microsoft.com/office/drawing/2014/main" id="{3CAA4859-AF55-4E5D-8170-BCFE5A7A9B68}"/>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en-LT"/>
              </a:p>
            </p:txBody>
          </p:sp>
          <p:sp>
            <p:nvSpPr>
              <p:cNvPr id="218" name="Freeform 76">
                <a:extLst>
                  <a:ext uri="{FF2B5EF4-FFF2-40B4-BE49-F238E27FC236}">
                    <a16:creationId xmlns:a16="http://schemas.microsoft.com/office/drawing/2014/main" id="{CD173ED7-D899-481D-943A-E443AC6FF6CE}"/>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en-LT"/>
              </a:p>
            </p:txBody>
          </p:sp>
          <p:sp>
            <p:nvSpPr>
              <p:cNvPr id="219" name="Freeform 77">
                <a:extLst>
                  <a:ext uri="{FF2B5EF4-FFF2-40B4-BE49-F238E27FC236}">
                    <a16:creationId xmlns:a16="http://schemas.microsoft.com/office/drawing/2014/main" id="{B84F925E-30AE-42A4-9702-A884401BC51B}"/>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en-LT"/>
              </a:p>
            </p:txBody>
          </p:sp>
          <p:sp>
            <p:nvSpPr>
              <p:cNvPr id="220" name="Freeform 78">
                <a:extLst>
                  <a:ext uri="{FF2B5EF4-FFF2-40B4-BE49-F238E27FC236}">
                    <a16:creationId xmlns:a16="http://schemas.microsoft.com/office/drawing/2014/main" id="{7FA6CF05-9E67-493D-B15F-561C6434FE56}"/>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en-LT"/>
              </a:p>
            </p:txBody>
          </p:sp>
          <p:sp>
            <p:nvSpPr>
              <p:cNvPr id="221" name="Freeform 79">
                <a:extLst>
                  <a:ext uri="{FF2B5EF4-FFF2-40B4-BE49-F238E27FC236}">
                    <a16:creationId xmlns:a16="http://schemas.microsoft.com/office/drawing/2014/main" id="{978A396F-93A3-4A84-9A5C-F3C58769B92A}"/>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en-LT"/>
              </a:p>
            </p:txBody>
          </p:sp>
          <p:sp>
            <p:nvSpPr>
              <p:cNvPr id="222" name="Freeform 80">
                <a:extLst>
                  <a:ext uri="{FF2B5EF4-FFF2-40B4-BE49-F238E27FC236}">
                    <a16:creationId xmlns:a16="http://schemas.microsoft.com/office/drawing/2014/main" id="{65EB2099-ADD5-4596-9E99-5C66998293A8}"/>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en-LT"/>
              </a:p>
            </p:txBody>
          </p:sp>
          <p:sp>
            <p:nvSpPr>
              <p:cNvPr id="223" name="Freeform 81">
                <a:extLst>
                  <a:ext uri="{FF2B5EF4-FFF2-40B4-BE49-F238E27FC236}">
                    <a16:creationId xmlns:a16="http://schemas.microsoft.com/office/drawing/2014/main" id="{CDF314A6-95F6-4E03-BD40-02E982032305}"/>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en-LT"/>
              </a:p>
            </p:txBody>
          </p:sp>
          <p:sp>
            <p:nvSpPr>
              <p:cNvPr id="224" name="Freeform 82">
                <a:extLst>
                  <a:ext uri="{FF2B5EF4-FFF2-40B4-BE49-F238E27FC236}">
                    <a16:creationId xmlns:a16="http://schemas.microsoft.com/office/drawing/2014/main" id="{6AC9E70A-09B7-4CC8-8E0A-67B19EA1EB0E}"/>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en-LT"/>
              </a:p>
            </p:txBody>
          </p:sp>
          <p:sp>
            <p:nvSpPr>
              <p:cNvPr id="225" name="Freeform 83">
                <a:extLst>
                  <a:ext uri="{FF2B5EF4-FFF2-40B4-BE49-F238E27FC236}">
                    <a16:creationId xmlns:a16="http://schemas.microsoft.com/office/drawing/2014/main" id="{CDD1C96A-C94C-470A-A9CD-E60C5615DACC}"/>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en-LT"/>
              </a:p>
            </p:txBody>
          </p:sp>
          <p:sp>
            <p:nvSpPr>
              <p:cNvPr id="226" name="Freeform 84">
                <a:extLst>
                  <a:ext uri="{FF2B5EF4-FFF2-40B4-BE49-F238E27FC236}">
                    <a16:creationId xmlns:a16="http://schemas.microsoft.com/office/drawing/2014/main" id="{8E1B3A5E-48BE-4BD5-B315-3E3C5A82D8BA}"/>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en-LT"/>
              </a:p>
            </p:txBody>
          </p:sp>
          <p:sp>
            <p:nvSpPr>
              <p:cNvPr id="227" name="Freeform 85">
                <a:extLst>
                  <a:ext uri="{FF2B5EF4-FFF2-40B4-BE49-F238E27FC236}">
                    <a16:creationId xmlns:a16="http://schemas.microsoft.com/office/drawing/2014/main" id="{9DA9A5F5-62A2-42D2-8059-EC1DE5315AE8}"/>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en-LT"/>
              </a:p>
            </p:txBody>
          </p:sp>
          <p:sp>
            <p:nvSpPr>
              <p:cNvPr id="228" name="Freeform 86">
                <a:extLst>
                  <a:ext uri="{FF2B5EF4-FFF2-40B4-BE49-F238E27FC236}">
                    <a16:creationId xmlns:a16="http://schemas.microsoft.com/office/drawing/2014/main" id="{25C442DA-DD4F-4216-A6A3-878434EB471D}"/>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en-LT"/>
              </a:p>
            </p:txBody>
          </p:sp>
          <p:sp>
            <p:nvSpPr>
              <p:cNvPr id="229" name="Freeform 87">
                <a:extLst>
                  <a:ext uri="{FF2B5EF4-FFF2-40B4-BE49-F238E27FC236}">
                    <a16:creationId xmlns:a16="http://schemas.microsoft.com/office/drawing/2014/main" id="{D497BA91-43B8-47F5-A75F-2C9017EAAAF0}"/>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en-LT"/>
              </a:p>
            </p:txBody>
          </p:sp>
          <p:sp>
            <p:nvSpPr>
              <p:cNvPr id="230" name="Freeform 88">
                <a:extLst>
                  <a:ext uri="{FF2B5EF4-FFF2-40B4-BE49-F238E27FC236}">
                    <a16:creationId xmlns:a16="http://schemas.microsoft.com/office/drawing/2014/main" id="{637A7FBB-AD2B-4305-AF3D-4F829B1E7CAE}"/>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en-LT"/>
              </a:p>
            </p:txBody>
          </p:sp>
          <p:sp>
            <p:nvSpPr>
              <p:cNvPr id="231" name="Freeform 89">
                <a:extLst>
                  <a:ext uri="{FF2B5EF4-FFF2-40B4-BE49-F238E27FC236}">
                    <a16:creationId xmlns:a16="http://schemas.microsoft.com/office/drawing/2014/main" id="{BFA574E1-3893-4CD7-A815-270B8BF6856F}"/>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en-LT"/>
              </a:p>
            </p:txBody>
          </p:sp>
          <p:sp>
            <p:nvSpPr>
              <p:cNvPr id="232" name="Freeform 90">
                <a:extLst>
                  <a:ext uri="{FF2B5EF4-FFF2-40B4-BE49-F238E27FC236}">
                    <a16:creationId xmlns:a16="http://schemas.microsoft.com/office/drawing/2014/main" id="{DC2F293E-F2CD-4FE8-AFCD-E89D3BA4DEC1}"/>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en-LT"/>
              </a:p>
            </p:txBody>
          </p:sp>
          <p:sp>
            <p:nvSpPr>
              <p:cNvPr id="233" name="Freeform 91">
                <a:extLst>
                  <a:ext uri="{FF2B5EF4-FFF2-40B4-BE49-F238E27FC236}">
                    <a16:creationId xmlns:a16="http://schemas.microsoft.com/office/drawing/2014/main" id="{A9EEFC05-1522-4F73-956F-BFB32987B6A5}"/>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en-LT"/>
              </a:p>
            </p:txBody>
          </p:sp>
          <p:sp>
            <p:nvSpPr>
              <p:cNvPr id="234" name="Freeform 92">
                <a:extLst>
                  <a:ext uri="{FF2B5EF4-FFF2-40B4-BE49-F238E27FC236}">
                    <a16:creationId xmlns:a16="http://schemas.microsoft.com/office/drawing/2014/main" id="{2FD38BC6-4E12-4F18-82FA-BA5B2E65278E}"/>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en-LT"/>
              </a:p>
            </p:txBody>
          </p:sp>
          <p:sp>
            <p:nvSpPr>
              <p:cNvPr id="235" name="Freeform 93">
                <a:extLst>
                  <a:ext uri="{FF2B5EF4-FFF2-40B4-BE49-F238E27FC236}">
                    <a16:creationId xmlns:a16="http://schemas.microsoft.com/office/drawing/2014/main" id="{40D04EB5-9CBA-48FB-8878-C0846E08B580}"/>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en-LT"/>
              </a:p>
            </p:txBody>
          </p:sp>
          <p:sp>
            <p:nvSpPr>
              <p:cNvPr id="236" name="Freeform 94">
                <a:extLst>
                  <a:ext uri="{FF2B5EF4-FFF2-40B4-BE49-F238E27FC236}">
                    <a16:creationId xmlns:a16="http://schemas.microsoft.com/office/drawing/2014/main" id="{2340D5EB-B550-4C76-A071-62D18125AE4C}"/>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en-LT"/>
              </a:p>
            </p:txBody>
          </p:sp>
          <p:sp>
            <p:nvSpPr>
              <p:cNvPr id="237" name="Freeform 95">
                <a:extLst>
                  <a:ext uri="{FF2B5EF4-FFF2-40B4-BE49-F238E27FC236}">
                    <a16:creationId xmlns:a16="http://schemas.microsoft.com/office/drawing/2014/main" id="{1D9BEED8-14AF-4018-8F70-77DB18B914DB}"/>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en-LT"/>
              </a:p>
            </p:txBody>
          </p:sp>
          <p:sp>
            <p:nvSpPr>
              <p:cNvPr id="238" name="Freeform 96">
                <a:extLst>
                  <a:ext uri="{FF2B5EF4-FFF2-40B4-BE49-F238E27FC236}">
                    <a16:creationId xmlns:a16="http://schemas.microsoft.com/office/drawing/2014/main" id="{24050A46-D55B-430E-851D-D74DBF1D5EDF}"/>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en-LT"/>
              </a:p>
            </p:txBody>
          </p:sp>
          <p:sp>
            <p:nvSpPr>
              <p:cNvPr id="239" name="Freeform 97">
                <a:extLst>
                  <a:ext uri="{FF2B5EF4-FFF2-40B4-BE49-F238E27FC236}">
                    <a16:creationId xmlns:a16="http://schemas.microsoft.com/office/drawing/2014/main" id="{02253907-DADD-4936-906C-F5EF06265C03}"/>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en-LT"/>
              </a:p>
            </p:txBody>
          </p:sp>
          <p:sp>
            <p:nvSpPr>
              <p:cNvPr id="240" name="Freeform 98">
                <a:extLst>
                  <a:ext uri="{FF2B5EF4-FFF2-40B4-BE49-F238E27FC236}">
                    <a16:creationId xmlns:a16="http://schemas.microsoft.com/office/drawing/2014/main" id="{EE9B9170-7E57-498A-A558-493BE6FA853B}"/>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en-LT"/>
              </a:p>
            </p:txBody>
          </p:sp>
          <p:sp>
            <p:nvSpPr>
              <p:cNvPr id="241" name="Freeform 99">
                <a:extLst>
                  <a:ext uri="{FF2B5EF4-FFF2-40B4-BE49-F238E27FC236}">
                    <a16:creationId xmlns:a16="http://schemas.microsoft.com/office/drawing/2014/main" id="{85E6279C-5EF1-4D0C-811C-B99E82D9FD32}"/>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en-LT"/>
              </a:p>
            </p:txBody>
          </p:sp>
          <p:sp>
            <p:nvSpPr>
              <p:cNvPr id="242" name="Freeform 100">
                <a:extLst>
                  <a:ext uri="{FF2B5EF4-FFF2-40B4-BE49-F238E27FC236}">
                    <a16:creationId xmlns:a16="http://schemas.microsoft.com/office/drawing/2014/main" id="{C0A67DBB-376B-4AD1-A86E-2310CB176172}"/>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en-LT"/>
              </a:p>
            </p:txBody>
          </p:sp>
          <p:sp>
            <p:nvSpPr>
              <p:cNvPr id="243" name="Freeform 101">
                <a:extLst>
                  <a:ext uri="{FF2B5EF4-FFF2-40B4-BE49-F238E27FC236}">
                    <a16:creationId xmlns:a16="http://schemas.microsoft.com/office/drawing/2014/main" id="{0378DBD0-8CA3-43E1-887A-E12F38241D01}"/>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en-LT"/>
              </a:p>
            </p:txBody>
          </p:sp>
          <p:sp>
            <p:nvSpPr>
              <p:cNvPr id="244" name="Freeform 102">
                <a:extLst>
                  <a:ext uri="{FF2B5EF4-FFF2-40B4-BE49-F238E27FC236}">
                    <a16:creationId xmlns:a16="http://schemas.microsoft.com/office/drawing/2014/main" id="{F3112747-6DD8-472F-85CF-B98FB70C552B}"/>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en-LT"/>
              </a:p>
            </p:txBody>
          </p:sp>
          <p:sp>
            <p:nvSpPr>
              <p:cNvPr id="245" name="Freeform 103">
                <a:extLst>
                  <a:ext uri="{FF2B5EF4-FFF2-40B4-BE49-F238E27FC236}">
                    <a16:creationId xmlns:a16="http://schemas.microsoft.com/office/drawing/2014/main" id="{1DA70A49-672D-410C-AC3B-33B8C36BEB70}"/>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en-LT"/>
              </a:p>
            </p:txBody>
          </p:sp>
          <p:sp>
            <p:nvSpPr>
              <p:cNvPr id="246" name="Freeform 104">
                <a:extLst>
                  <a:ext uri="{FF2B5EF4-FFF2-40B4-BE49-F238E27FC236}">
                    <a16:creationId xmlns:a16="http://schemas.microsoft.com/office/drawing/2014/main" id="{C01E7045-F417-40CD-BEB0-AFD2C958CB8E}"/>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en-LT"/>
              </a:p>
            </p:txBody>
          </p:sp>
          <p:sp>
            <p:nvSpPr>
              <p:cNvPr id="247" name="Freeform 105">
                <a:extLst>
                  <a:ext uri="{FF2B5EF4-FFF2-40B4-BE49-F238E27FC236}">
                    <a16:creationId xmlns:a16="http://schemas.microsoft.com/office/drawing/2014/main" id="{5536923D-C1BE-4EBE-B424-CC5BEEA0C90B}"/>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en-LT"/>
              </a:p>
            </p:txBody>
          </p:sp>
          <p:sp>
            <p:nvSpPr>
              <p:cNvPr id="248" name="Freeform 106">
                <a:extLst>
                  <a:ext uri="{FF2B5EF4-FFF2-40B4-BE49-F238E27FC236}">
                    <a16:creationId xmlns:a16="http://schemas.microsoft.com/office/drawing/2014/main" id="{1098BE24-574E-4DC7-9C17-F62EF448091A}"/>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en-LT"/>
              </a:p>
            </p:txBody>
          </p:sp>
          <p:sp>
            <p:nvSpPr>
              <p:cNvPr id="249" name="Freeform 107">
                <a:extLst>
                  <a:ext uri="{FF2B5EF4-FFF2-40B4-BE49-F238E27FC236}">
                    <a16:creationId xmlns:a16="http://schemas.microsoft.com/office/drawing/2014/main" id="{42FDA34F-227D-4F23-9C81-DF6D6D85C0EE}"/>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en-LT"/>
              </a:p>
            </p:txBody>
          </p:sp>
        </p:grpSp>
      </p:grpSp>
      <p:pic>
        <p:nvPicPr>
          <p:cNvPr id="297" name="Picture 2" descr="profile image">
            <a:extLst>
              <a:ext uri="{FF2B5EF4-FFF2-40B4-BE49-F238E27FC236}">
                <a16:creationId xmlns:a16="http://schemas.microsoft.com/office/drawing/2014/main" id="{A033FFD6-3ABC-425D-A844-5DC658E16E7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574895" y="1225792"/>
            <a:ext cx="1378123" cy="1378123"/>
          </a:xfrm>
          <a:prstGeom prst="ellipse">
            <a:avLst/>
          </a:prstGeom>
          <a:noFill/>
          <a:extLst>
            <a:ext uri="{909E8E84-426E-40DD-AFC4-6F175D3DCCD1}">
              <a14:hiddenFill xmlns:a14="http://schemas.microsoft.com/office/drawing/2010/main">
                <a:solidFill>
                  <a:srgbClr val="FFFFFF"/>
                </a:solidFill>
              </a14:hiddenFill>
            </a:ext>
          </a:extLst>
        </p:spPr>
      </p:pic>
      <p:pic>
        <p:nvPicPr>
          <p:cNvPr id="298" name="Picture 4" descr="Profile photo of Fandi Yi">
            <a:extLst>
              <a:ext uri="{FF2B5EF4-FFF2-40B4-BE49-F238E27FC236}">
                <a16:creationId xmlns:a16="http://schemas.microsoft.com/office/drawing/2014/main" id="{C42E7D35-217F-48E4-AF0C-8BDB66C2D24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82131" y="3693045"/>
            <a:ext cx="1381510" cy="1381510"/>
          </a:xfrm>
          <a:prstGeom prst="ellipse">
            <a:avLst/>
          </a:prstGeom>
          <a:noFill/>
          <a:extLst>
            <a:ext uri="{909E8E84-426E-40DD-AFC4-6F175D3DCCD1}">
              <a14:hiddenFill xmlns:a14="http://schemas.microsoft.com/office/drawing/2010/main">
                <a:solidFill>
                  <a:srgbClr val="FFFFFF"/>
                </a:solidFill>
              </a14:hiddenFill>
            </a:ext>
          </a:extLst>
        </p:spPr>
      </p:pic>
      <p:pic>
        <p:nvPicPr>
          <p:cNvPr id="299" name="Picture 6" descr="Profile photo of Finn Dong">
            <a:extLst>
              <a:ext uri="{FF2B5EF4-FFF2-40B4-BE49-F238E27FC236}">
                <a16:creationId xmlns:a16="http://schemas.microsoft.com/office/drawing/2014/main" id="{91CE6D79-9901-4AF6-AB57-E0128E0F0E1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62805" y="346264"/>
            <a:ext cx="1427447" cy="1427447"/>
          </a:xfrm>
          <a:prstGeom prst="ellipse">
            <a:avLst/>
          </a:prstGeom>
          <a:noFill/>
          <a:extLst>
            <a:ext uri="{909E8E84-426E-40DD-AFC4-6F175D3DCCD1}">
              <a14:hiddenFill xmlns:a14="http://schemas.microsoft.com/office/drawing/2010/main">
                <a:solidFill>
                  <a:srgbClr val="FFFFFF"/>
                </a:solidFill>
              </a14:hiddenFill>
            </a:ext>
          </a:extLst>
        </p:spPr>
      </p:pic>
      <p:pic>
        <p:nvPicPr>
          <p:cNvPr id="300" name="Picture 8" descr="Profile photo of Di Gao">
            <a:extLst>
              <a:ext uri="{FF2B5EF4-FFF2-40B4-BE49-F238E27FC236}">
                <a16:creationId xmlns:a16="http://schemas.microsoft.com/office/drawing/2014/main" id="{9402CD1F-C6A6-472D-98DA-87653CD0467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522911" y="2205304"/>
            <a:ext cx="1384721" cy="1384721"/>
          </a:xfrm>
          <a:prstGeom prst="ellipse">
            <a:avLst/>
          </a:prstGeom>
          <a:noFill/>
          <a:extLst>
            <a:ext uri="{909E8E84-426E-40DD-AFC4-6F175D3DCCD1}">
              <a14:hiddenFill xmlns:a14="http://schemas.microsoft.com/office/drawing/2010/main">
                <a:solidFill>
                  <a:srgbClr val="FFFFFF"/>
                </a:solidFill>
              </a14:hiddenFill>
            </a:ext>
          </a:extLst>
        </p:spPr>
      </p:pic>
      <p:pic>
        <p:nvPicPr>
          <p:cNvPr id="301" name="Picture 10" descr="Profile photo of Yuan Kai Ma">
            <a:extLst>
              <a:ext uri="{FF2B5EF4-FFF2-40B4-BE49-F238E27FC236}">
                <a16:creationId xmlns:a16="http://schemas.microsoft.com/office/drawing/2014/main" id="{1307241C-FBD2-4B80-9D84-4D98DE7227C2}"/>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918093" y="3779178"/>
            <a:ext cx="1307569" cy="1307569"/>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25A0A72-E856-4838-AB8E-706FF9A44511}"/>
              </a:ext>
            </a:extLst>
          </p:cNvPr>
          <p:cNvSpPr txBox="1"/>
          <p:nvPr/>
        </p:nvSpPr>
        <p:spPr>
          <a:xfrm>
            <a:off x="6867294" y="6209392"/>
            <a:ext cx="5620122" cy="646331"/>
          </a:xfrm>
          <a:prstGeom prst="rect">
            <a:avLst/>
          </a:prstGeom>
          <a:noFill/>
        </p:spPr>
        <p:txBody>
          <a:bodyPr wrap="square" lIns="91440" tIns="45720" rIns="91440" bIns="45720" rtlCol="0" anchor="t">
            <a:spAutoFit/>
          </a:bodyPr>
          <a:lstStyle/>
          <a:p>
            <a:r>
              <a:rPr lang="en-US" altLang="zh-CN">
                <a:ea typeface="等线"/>
              </a:rPr>
              <a:t>Git Team: Fancy Recommender, </a:t>
            </a:r>
            <a:endParaRPr lang="zh-CN" altLang="en-US">
              <a:ea typeface="等线" panose="02010600030101010101" pitchFamily="2" charset="-122"/>
            </a:endParaRPr>
          </a:p>
          <a:p>
            <a:r>
              <a:rPr lang="en-US" altLang="zh-CN">
                <a:ea typeface="等线"/>
              </a:rPr>
              <a:t>Repo: Anime-Rating-Prediction-and-Recommendation </a:t>
            </a:r>
            <a:endParaRPr lang="zh-CN" altLang="en-US">
              <a:ea typeface="等线"/>
              <a:cs typeface="Calibri"/>
            </a:endParaRPr>
          </a:p>
        </p:txBody>
      </p:sp>
      <p:sp>
        <p:nvSpPr>
          <p:cNvPr id="3" name="Rectangle 2">
            <a:extLst>
              <a:ext uri="{FF2B5EF4-FFF2-40B4-BE49-F238E27FC236}">
                <a16:creationId xmlns:a16="http://schemas.microsoft.com/office/drawing/2014/main" id="{1F780F21-DF76-4CFE-9064-85CB4BC449F5}"/>
              </a:ext>
            </a:extLst>
          </p:cNvPr>
          <p:cNvSpPr/>
          <p:nvPr/>
        </p:nvSpPr>
        <p:spPr>
          <a:xfrm>
            <a:off x="8978233" y="5672617"/>
            <a:ext cx="1249060" cy="369332"/>
          </a:xfrm>
          <a:prstGeom prst="rect">
            <a:avLst/>
          </a:prstGeom>
        </p:spPr>
        <p:txBody>
          <a:bodyPr wrap="none">
            <a:spAutoFit/>
          </a:bodyPr>
          <a:lstStyle/>
          <a:p>
            <a:r>
              <a:rPr lang="en-US" altLang="zh-CN">
                <a:solidFill>
                  <a:srgbClr val="000000"/>
                </a:solidFill>
                <a:latin typeface="Arial" panose="020B0604020202020204" pitchFamily="34" charset="0"/>
              </a:rPr>
              <a:t>ykma2887</a:t>
            </a:r>
            <a:endParaRPr lang="zh-CN" altLang="en-US"/>
          </a:p>
        </p:txBody>
      </p:sp>
      <p:sp>
        <p:nvSpPr>
          <p:cNvPr id="302" name="Rectangle 301">
            <a:extLst>
              <a:ext uri="{FF2B5EF4-FFF2-40B4-BE49-F238E27FC236}">
                <a16:creationId xmlns:a16="http://schemas.microsoft.com/office/drawing/2014/main" id="{B270E118-BB52-44AC-AADB-127968FDB2EA}"/>
              </a:ext>
            </a:extLst>
          </p:cNvPr>
          <p:cNvSpPr/>
          <p:nvPr/>
        </p:nvSpPr>
        <p:spPr>
          <a:xfrm>
            <a:off x="2739992" y="3264696"/>
            <a:ext cx="1220619" cy="369332"/>
          </a:xfrm>
          <a:prstGeom prst="rect">
            <a:avLst/>
          </a:prstGeom>
        </p:spPr>
        <p:txBody>
          <a:bodyPr wrap="square" lIns="91440" tIns="45720" rIns="91440" bIns="45720" anchor="t">
            <a:spAutoFit/>
          </a:bodyPr>
          <a:lstStyle/>
          <a:p>
            <a:r>
              <a:rPr lang="en-US" altLang="zh-CN">
                <a:solidFill>
                  <a:srgbClr val="000000"/>
                </a:solidFill>
                <a:latin typeface="Arial"/>
                <a:ea typeface="等线"/>
                <a:cs typeface="Arial"/>
              </a:rPr>
              <a:t>BeiqiZh</a:t>
            </a:r>
            <a:endParaRPr lang="zh-CN" altLang="en-US"/>
          </a:p>
        </p:txBody>
      </p:sp>
      <p:sp>
        <p:nvSpPr>
          <p:cNvPr id="304" name="Rectangle 303">
            <a:extLst>
              <a:ext uri="{FF2B5EF4-FFF2-40B4-BE49-F238E27FC236}">
                <a16:creationId xmlns:a16="http://schemas.microsoft.com/office/drawing/2014/main" id="{ACFFC971-D8BF-492B-98E1-25A4A45DB7EA}"/>
              </a:ext>
            </a:extLst>
          </p:cNvPr>
          <p:cNvSpPr/>
          <p:nvPr/>
        </p:nvSpPr>
        <p:spPr>
          <a:xfrm>
            <a:off x="2475831" y="5804696"/>
            <a:ext cx="1606699" cy="369332"/>
          </a:xfrm>
          <a:prstGeom prst="rect">
            <a:avLst/>
          </a:prstGeom>
        </p:spPr>
        <p:txBody>
          <a:bodyPr wrap="square" lIns="91440" tIns="45720" rIns="91440" bIns="45720" anchor="t">
            <a:spAutoFit/>
          </a:bodyPr>
          <a:lstStyle/>
          <a:p>
            <a:r>
              <a:rPr lang="en-US" altLang="zh-CN">
                <a:solidFill>
                  <a:srgbClr val="000000"/>
                </a:solidFill>
                <a:latin typeface="Arial"/>
                <a:ea typeface="等线"/>
                <a:cs typeface="Arial"/>
              </a:rPr>
              <a:t>Bubbletea98</a:t>
            </a:r>
            <a:endParaRPr lang="zh-CN" altLang="en-US"/>
          </a:p>
        </p:txBody>
      </p:sp>
      <p:sp>
        <p:nvSpPr>
          <p:cNvPr id="305" name="Rectangle 304">
            <a:extLst>
              <a:ext uri="{FF2B5EF4-FFF2-40B4-BE49-F238E27FC236}">
                <a16:creationId xmlns:a16="http://schemas.microsoft.com/office/drawing/2014/main" id="{08B59506-943A-4719-B695-85FAFCAFACED}"/>
              </a:ext>
            </a:extLst>
          </p:cNvPr>
          <p:cNvSpPr/>
          <p:nvPr/>
        </p:nvSpPr>
        <p:spPr>
          <a:xfrm>
            <a:off x="9303351" y="2451896"/>
            <a:ext cx="1332379" cy="369332"/>
          </a:xfrm>
          <a:prstGeom prst="rect">
            <a:avLst/>
          </a:prstGeom>
        </p:spPr>
        <p:txBody>
          <a:bodyPr wrap="square" lIns="91440" tIns="45720" rIns="91440" bIns="45720" anchor="t">
            <a:spAutoFit/>
          </a:bodyPr>
          <a:lstStyle/>
          <a:p>
            <a:r>
              <a:rPr lang="en-US" altLang="zh-CN">
                <a:latin typeface="Arial"/>
                <a:ea typeface="等线"/>
                <a:cs typeface="Arial"/>
              </a:rPr>
              <a:t>yfn881988</a:t>
            </a:r>
          </a:p>
        </p:txBody>
      </p:sp>
      <p:sp>
        <p:nvSpPr>
          <p:cNvPr id="5" name="Rectangle 4">
            <a:extLst>
              <a:ext uri="{FF2B5EF4-FFF2-40B4-BE49-F238E27FC236}">
                <a16:creationId xmlns:a16="http://schemas.microsoft.com/office/drawing/2014/main" id="{657F249E-8E80-4E30-A168-A91AB7951A42}"/>
              </a:ext>
            </a:extLst>
          </p:cNvPr>
          <p:cNvSpPr/>
          <p:nvPr/>
        </p:nvSpPr>
        <p:spPr>
          <a:xfrm>
            <a:off x="10721954" y="4214534"/>
            <a:ext cx="1043876" cy="369332"/>
          </a:xfrm>
          <a:prstGeom prst="rect">
            <a:avLst/>
          </a:prstGeom>
        </p:spPr>
        <p:txBody>
          <a:bodyPr wrap="none">
            <a:spAutoFit/>
          </a:bodyPr>
          <a:lstStyle/>
          <a:p>
            <a:r>
              <a:rPr lang="en-US" altLang="zh-CN">
                <a:solidFill>
                  <a:srgbClr val="000000"/>
                </a:solidFill>
                <a:latin typeface="Arial" panose="020B0604020202020204" pitchFamily="34" charset="0"/>
              </a:rPr>
              <a:t>DGao25</a:t>
            </a:r>
            <a:endParaRPr lang="zh-CN" altLang="en-US"/>
          </a:p>
        </p:txBody>
      </p:sp>
    </p:spTree>
    <p:extLst>
      <p:ext uri="{BB962C8B-B14F-4D97-AF65-F5344CB8AC3E}">
        <p14:creationId xmlns:p14="http://schemas.microsoft.com/office/powerpoint/2010/main" val="237058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65" name="Rectangle 5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2">
            <a:extLst>
              <a:ext uri="{FF2B5EF4-FFF2-40B4-BE49-F238E27FC236}">
                <a16:creationId xmlns:a16="http://schemas.microsoft.com/office/drawing/2014/main" id="{C34110CF-DEC0-4356-A1BE-2F3822AFB513}"/>
              </a:ext>
            </a:extLst>
          </p:cNvPr>
          <p:cNvSpPr>
            <a:spLocks noGrp="1"/>
          </p:cNvSpPr>
          <p:nvPr>
            <p:ph idx="1"/>
          </p:nvPr>
        </p:nvSpPr>
        <p:spPr>
          <a:xfrm>
            <a:off x="1412823" y="164705"/>
            <a:ext cx="9362110" cy="675420"/>
          </a:xfrm>
        </p:spPr>
        <p:txBody>
          <a:bodyPr>
            <a:noAutofit/>
          </a:bodyPr>
          <a:lstStyle/>
          <a:p>
            <a:pPr marL="0" indent="0">
              <a:buNone/>
            </a:pPr>
            <a:r>
              <a:rPr lang="en-US" altLang="zh-CN" sz="3200" b="1" spc="300">
                <a:latin typeface="Montserrat" pitchFamily="2" charset="77"/>
              </a:rPr>
              <a:t>KNN based recommendation System</a:t>
            </a:r>
            <a:endParaRPr lang="en-LT" altLang="zh-CN" sz="3200" b="1" spc="300">
              <a:latin typeface="Montserrat" pitchFamily="2" charset="77"/>
            </a:endParaRPr>
          </a:p>
        </p:txBody>
      </p:sp>
      <p:sp>
        <p:nvSpPr>
          <p:cNvPr id="67" name="Rectangle 5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CD6827A-E7A1-4A8A-AE47-ABE28061A578}"/>
              </a:ext>
            </a:extLst>
          </p:cNvPr>
          <p:cNvPicPr>
            <a:picLocks noChangeAspect="1"/>
          </p:cNvPicPr>
          <p:nvPr/>
        </p:nvPicPr>
        <p:blipFill>
          <a:blip r:embed="rId4">
            <a:alphaModFix amt="28000"/>
          </a:blip>
          <a:stretch>
            <a:fillRect/>
          </a:stretch>
        </p:blipFill>
        <p:spPr>
          <a:xfrm>
            <a:off x="-2" y="1"/>
            <a:ext cx="12192000" cy="6858000"/>
          </a:xfrm>
          <a:prstGeom prst="rect">
            <a:avLst/>
          </a:prstGeom>
        </p:spPr>
      </p:pic>
      <p:sp>
        <p:nvSpPr>
          <p:cNvPr id="66" name="Rectangle 6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33B765E-2A49-4257-8E32-237E1555D754}"/>
              </a:ext>
            </a:extLst>
          </p:cNvPr>
          <p:cNvSpPr txBox="1"/>
          <p:nvPr/>
        </p:nvSpPr>
        <p:spPr>
          <a:xfrm>
            <a:off x="327349" y="1680249"/>
            <a:ext cx="3241775" cy="369332"/>
          </a:xfrm>
          <a:prstGeom prst="rect">
            <a:avLst/>
          </a:prstGeom>
          <a:noFill/>
        </p:spPr>
        <p:txBody>
          <a:bodyPr wrap="square" rtlCol="0">
            <a:spAutoFit/>
          </a:bodyPr>
          <a:lstStyle/>
          <a:p>
            <a:r>
              <a:rPr lang="en-US" altLang="zh-CN" b="1">
                <a:latin typeface="Montserrat" panose="00000500000000000000" pitchFamily="2" charset="0"/>
              </a:rPr>
              <a:t>Metrics: Cosine Similarity</a:t>
            </a:r>
            <a:endParaRPr lang="zh-CN" altLang="en-US" b="1">
              <a:latin typeface="Montserrat" panose="00000500000000000000" pitchFamily="2" charset="0"/>
            </a:endParaRPr>
          </a:p>
        </p:txBody>
      </p:sp>
      <p:pic>
        <p:nvPicPr>
          <p:cNvPr id="24" name="Picture 23">
            <a:extLst>
              <a:ext uri="{FF2B5EF4-FFF2-40B4-BE49-F238E27FC236}">
                <a16:creationId xmlns:a16="http://schemas.microsoft.com/office/drawing/2014/main" id="{113E2B2D-0A64-476C-AB38-08AB734E55D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92769" y="2192937"/>
            <a:ext cx="4678986" cy="1412231"/>
          </a:xfrm>
          <a:prstGeom prst="rect">
            <a:avLst/>
          </a:prstGeom>
        </p:spPr>
      </p:pic>
      <p:pic>
        <p:nvPicPr>
          <p:cNvPr id="25" name="Picture 2" descr="Image result for cosine similarity">
            <a:extLst>
              <a:ext uri="{FF2B5EF4-FFF2-40B4-BE49-F238E27FC236}">
                <a16:creationId xmlns:a16="http://schemas.microsoft.com/office/drawing/2014/main" id="{9DAA86F8-C38E-4E5B-9E86-75503A8981F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1273" y="1265073"/>
            <a:ext cx="4678986" cy="36327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5E10E7-C2D0-4D1B-94AD-90BCD1C47B7C}"/>
              </a:ext>
            </a:extLst>
          </p:cNvPr>
          <p:cNvSpPr txBox="1"/>
          <p:nvPr/>
        </p:nvSpPr>
        <p:spPr>
          <a:xfrm>
            <a:off x="327349" y="4072554"/>
            <a:ext cx="4859676" cy="923330"/>
          </a:xfrm>
          <a:prstGeom prst="rect">
            <a:avLst/>
          </a:prstGeom>
          <a:noFill/>
        </p:spPr>
        <p:txBody>
          <a:bodyPr wrap="square" rtlCol="0">
            <a:spAutoFit/>
          </a:bodyPr>
          <a:lstStyle/>
          <a:p>
            <a:r>
              <a:rPr lang="en-US" altLang="zh-CN" b="1"/>
              <a:t>We Apply Cosine Similarity to Calculate the similarity between the anime and recommended anime. (0 to 1)</a:t>
            </a:r>
            <a:endParaRPr lang="zh-CN" altLang="en-US" b="1"/>
          </a:p>
        </p:txBody>
      </p:sp>
      <p:pic>
        <p:nvPicPr>
          <p:cNvPr id="1026" name="Picture 2" descr="Image result for 进击的巨人">
            <a:hlinkClick r:id="rId7" action="ppaction://hlinksldjump"/>
            <a:extLst>
              <a:ext uri="{FF2B5EF4-FFF2-40B4-BE49-F238E27FC236}">
                <a16:creationId xmlns:a16="http://schemas.microsoft.com/office/drawing/2014/main" id="{6DC5CECE-922A-4326-8A31-1023EF4A80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3424" y="6008065"/>
            <a:ext cx="513670" cy="68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589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stretch>
            <a:fillRect/>
          </a:stretch>
        </a:blipFill>
        <a:effectLst/>
      </p:bgPr>
    </p:bg>
    <p:spTree>
      <p:nvGrpSpPr>
        <p:cNvPr id="1" name=""/>
        <p:cNvGrpSpPr/>
        <p:nvPr/>
      </p:nvGrpSpPr>
      <p:grpSpPr>
        <a:xfrm>
          <a:off x="0" y="0"/>
          <a:ext cx="0" cy="0"/>
          <a:chOff x="0" y="0"/>
          <a:chExt cx="0" cy="0"/>
        </a:xfrm>
      </p:grpSpPr>
      <p:sp>
        <p:nvSpPr>
          <p:cNvPr id="42" name="Content Placeholder 22">
            <a:extLst>
              <a:ext uri="{FF2B5EF4-FFF2-40B4-BE49-F238E27FC236}">
                <a16:creationId xmlns:a16="http://schemas.microsoft.com/office/drawing/2014/main" id="{C34110CF-DEC0-4356-A1BE-2F3822AFB513}"/>
              </a:ext>
            </a:extLst>
          </p:cNvPr>
          <p:cNvSpPr>
            <a:spLocks noGrp="1"/>
          </p:cNvSpPr>
          <p:nvPr>
            <p:ph idx="1"/>
          </p:nvPr>
        </p:nvSpPr>
        <p:spPr>
          <a:xfrm>
            <a:off x="1412823" y="164705"/>
            <a:ext cx="9362110" cy="675420"/>
          </a:xfrm>
        </p:spPr>
        <p:txBody>
          <a:bodyPr>
            <a:noAutofit/>
          </a:bodyPr>
          <a:lstStyle/>
          <a:p>
            <a:pPr marL="0" indent="0">
              <a:buNone/>
            </a:pPr>
            <a:r>
              <a:rPr lang="en-US" altLang="zh-CN" sz="3200" b="1" spc="300">
                <a:latin typeface="Montserrat" pitchFamily="2" charset="77"/>
              </a:rPr>
              <a:t>K-Means based recommendation System</a:t>
            </a:r>
            <a:endParaRPr lang="en-LT" altLang="zh-CN" sz="3200" b="1" spc="300">
              <a:latin typeface="Montserrat" pitchFamily="2" charset="77"/>
            </a:endParaRPr>
          </a:p>
        </p:txBody>
      </p:sp>
      <p:pic>
        <p:nvPicPr>
          <p:cNvPr id="2050" name="Picture 2" descr="Image result for 银魂">
            <a:hlinkClick r:id="rId4" action="ppaction://hlinksldjump"/>
            <a:extLst>
              <a:ext uri="{FF2B5EF4-FFF2-40B4-BE49-F238E27FC236}">
                <a16:creationId xmlns:a16="http://schemas.microsoft.com/office/drawing/2014/main" id="{1A3C796F-5237-48EC-AEF8-60D9EAF8B90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00707" y="6255532"/>
            <a:ext cx="727047" cy="4544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D9616E6-EB0E-4FE7-8055-29195DCB441B}"/>
              </a:ext>
            </a:extLst>
          </p:cNvPr>
          <p:cNvPicPr>
            <a:picLocks noChangeAspect="1"/>
          </p:cNvPicPr>
          <p:nvPr/>
        </p:nvPicPr>
        <p:blipFill rotWithShape="1">
          <a:blip r:embed="rId6">
            <a:clrChange>
              <a:clrFrom>
                <a:srgbClr val="FFFFFF"/>
              </a:clrFrom>
              <a:clrTo>
                <a:srgbClr val="FFFFFF">
                  <a:alpha val="0"/>
                </a:srgbClr>
              </a:clrTo>
            </a:clrChange>
          </a:blip>
          <a:srcRect t="706"/>
          <a:stretch/>
        </p:blipFill>
        <p:spPr>
          <a:xfrm>
            <a:off x="3067246" y="583127"/>
            <a:ext cx="5660763" cy="2985873"/>
          </a:xfrm>
          <a:prstGeom prst="rect">
            <a:avLst/>
          </a:prstGeom>
        </p:spPr>
      </p:pic>
      <p:pic>
        <p:nvPicPr>
          <p:cNvPr id="5" name="Picture 4">
            <a:extLst>
              <a:ext uri="{FF2B5EF4-FFF2-40B4-BE49-F238E27FC236}">
                <a16:creationId xmlns:a16="http://schemas.microsoft.com/office/drawing/2014/main" id="{617769BE-20C6-4986-A439-0C4CD41795E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53951" y="3474487"/>
            <a:ext cx="4018086" cy="3256848"/>
          </a:xfrm>
          <a:prstGeom prst="rect">
            <a:avLst/>
          </a:prstGeom>
        </p:spPr>
      </p:pic>
      <p:pic>
        <p:nvPicPr>
          <p:cNvPr id="8" name="Picture 7">
            <a:extLst>
              <a:ext uri="{FF2B5EF4-FFF2-40B4-BE49-F238E27FC236}">
                <a16:creationId xmlns:a16="http://schemas.microsoft.com/office/drawing/2014/main" id="{80E8EE08-E18C-4237-999B-C0BCBFF64364}"/>
              </a:ext>
            </a:extLst>
          </p:cNvPr>
          <p:cNvPicPr>
            <a:picLocks noChangeAspect="1"/>
          </p:cNvPicPr>
          <p:nvPr/>
        </p:nvPicPr>
        <p:blipFill>
          <a:blip r:embed="rId8"/>
          <a:stretch>
            <a:fillRect/>
          </a:stretch>
        </p:blipFill>
        <p:spPr>
          <a:xfrm>
            <a:off x="6485586" y="3709773"/>
            <a:ext cx="4289347" cy="2786277"/>
          </a:xfrm>
          <a:prstGeom prst="rect">
            <a:avLst/>
          </a:prstGeom>
        </p:spPr>
      </p:pic>
    </p:spTree>
    <p:extLst>
      <p:ext uri="{BB962C8B-B14F-4D97-AF65-F5344CB8AC3E}">
        <p14:creationId xmlns:p14="http://schemas.microsoft.com/office/powerpoint/2010/main" val="3180535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7B5D23-D8D2-41E0-80E0-E4C4B3000143}"/>
              </a:ext>
            </a:extLst>
          </p:cNvPr>
          <p:cNvPicPr>
            <a:picLocks noChangeAspect="1"/>
          </p:cNvPicPr>
          <p:nvPr/>
        </p:nvPicPr>
        <p:blipFill>
          <a:blip r:embed="rId3">
            <a:alphaModFix amt="57000"/>
          </a:blip>
          <a:stretch>
            <a:fillRect/>
          </a:stretch>
        </p:blipFill>
        <p:spPr>
          <a:xfrm>
            <a:off x="0" y="1"/>
            <a:ext cx="12192000" cy="6857999"/>
          </a:xfrm>
          <a:prstGeom prst="rect">
            <a:avLst/>
          </a:prstGeom>
        </p:spPr>
      </p:pic>
      <p:sp>
        <p:nvSpPr>
          <p:cNvPr id="3" name="Content Placeholder 2">
            <a:extLst>
              <a:ext uri="{FF2B5EF4-FFF2-40B4-BE49-F238E27FC236}">
                <a16:creationId xmlns:a16="http://schemas.microsoft.com/office/drawing/2014/main" id="{00030AC9-1EC0-4C78-99EC-798B035DF727}"/>
              </a:ext>
            </a:extLst>
          </p:cNvPr>
          <p:cNvSpPr>
            <a:spLocks noGrp="1"/>
          </p:cNvSpPr>
          <p:nvPr>
            <p:ph idx="1"/>
          </p:nvPr>
        </p:nvSpPr>
        <p:spPr>
          <a:xfrm>
            <a:off x="932505" y="1231916"/>
            <a:ext cx="1567173" cy="396917"/>
          </a:xfrm>
        </p:spPr>
        <p:txBody>
          <a:bodyPr>
            <a:noAutofit/>
          </a:bodyPr>
          <a:lstStyle/>
          <a:p>
            <a:pPr marL="0" indent="0" algn="ctr">
              <a:buNone/>
            </a:pPr>
            <a:r>
              <a:rPr lang="en-CA" altLang="zh-CN" sz="2000" b="1">
                <a:latin typeface="Montserrat" panose="00000500000000000000" pitchFamily="2" charset="0"/>
              </a:rPr>
              <a:t>Pearson R</a:t>
            </a:r>
          </a:p>
          <a:p>
            <a:pPr marL="0" indent="0" algn="ctr">
              <a:buNone/>
            </a:pPr>
            <a:endParaRPr lang="zh-CN" altLang="en-US" sz="2000"/>
          </a:p>
        </p:txBody>
      </p:sp>
      <p:sp>
        <p:nvSpPr>
          <p:cNvPr id="7" name="Title 6">
            <a:extLst>
              <a:ext uri="{FF2B5EF4-FFF2-40B4-BE49-F238E27FC236}">
                <a16:creationId xmlns:a16="http://schemas.microsoft.com/office/drawing/2014/main" id="{9FF21D60-C289-475F-A61B-053779782EB8}"/>
              </a:ext>
            </a:extLst>
          </p:cNvPr>
          <p:cNvSpPr>
            <a:spLocks noGrp="1"/>
          </p:cNvSpPr>
          <p:nvPr>
            <p:ph type="title"/>
          </p:nvPr>
        </p:nvSpPr>
        <p:spPr>
          <a:xfrm>
            <a:off x="838200" y="365126"/>
            <a:ext cx="10515600" cy="806450"/>
          </a:xfrm>
        </p:spPr>
        <p:txBody>
          <a:bodyPr>
            <a:normAutofit fontScale="90000"/>
          </a:bodyPr>
          <a:lstStyle/>
          <a:p>
            <a:r>
              <a:rPr lang="en-US" altLang="zh-CN" sz="3200" b="1">
                <a:latin typeface="Montserrat" panose="00000500000000000000" pitchFamily="2" charset="0"/>
              </a:rPr>
              <a:t>Top 10 related </a:t>
            </a:r>
            <a:r>
              <a:rPr lang="en-US" altLang="zh-CN" sz="3200" b="1" err="1">
                <a:latin typeface="Montserrat" panose="00000500000000000000" pitchFamily="2" charset="0"/>
              </a:rPr>
              <a:t>animes</a:t>
            </a:r>
            <a:r>
              <a:rPr lang="en-US" altLang="zh-CN" sz="3200" b="1">
                <a:latin typeface="Montserrat" panose="00000500000000000000" pitchFamily="2" charset="0"/>
              </a:rPr>
              <a:t>: </a:t>
            </a:r>
            <a:r>
              <a:rPr lang="en-US" altLang="zh-CN" sz="3200" b="1" i="1" err="1">
                <a:latin typeface="Montserrat" panose="00000500000000000000" pitchFamily="2" charset="0"/>
              </a:rPr>
              <a:t>Kiseijuu</a:t>
            </a:r>
            <a:r>
              <a:rPr lang="en-US" altLang="zh-CN" sz="3200" b="1" i="1">
                <a:latin typeface="Montserrat" panose="00000500000000000000" pitchFamily="2" charset="0"/>
              </a:rPr>
              <a:t>: Sei no </a:t>
            </a:r>
            <a:r>
              <a:rPr lang="en-US" altLang="zh-CN" sz="3200" b="1" i="1" err="1">
                <a:latin typeface="Montserrat" panose="00000500000000000000" pitchFamily="2" charset="0"/>
              </a:rPr>
              <a:t>Kakuritsu</a:t>
            </a:r>
            <a:br>
              <a:rPr lang="en-US" altLang="zh-CN" sz="3200" b="1" i="1">
                <a:latin typeface="Montserrat" panose="00000500000000000000" pitchFamily="2" charset="0"/>
              </a:rPr>
            </a:br>
            <a:r>
              <a:rPr lang="en-US" altLang="zh-CN" sz="3200" b="1">
                <a:latin typeface="Montserrat" panose="00000500000000000000" pitchFamily="2" charset="0"/>
              </a:rPr>
              <a:t>(Parasyte)</a:t>
            </a:r>
            <a:endParaRPr lang="zh-CN" altLang="en-US" sz="3200" b="1" i="1">
              <a:latin typeface="Montserrat" panose="00000500000000000000" pitchFamily="2" charset="0"/>
            </a:endParaRPr>
          </a:p>
        </p:txBody>
      </p:sp>
      <p:pic>
        <p:nvPicPr>
          <p:cNvPr id="11" name="Picture 10">
            <a:extLst>
              <a:ext uri="{FF2B5EF4-FFF2-40B4-BE49-F238E27FC236}">
                <a16:creationId xmlns:a16="http://schemas.microsoft.com/office/drawing/2014/main" id="{BBBB21AC-C588-402F-92E7-AE3DDDC6ED7F}"/>
              </a:ext>
            </a:extLst>
          </p:cNvPr>
          <p:cNvPicPr>
            <a:picLocks noChangeAspect="1"/>
          </p:cNvPicPr>
          <p:nvPr/>
        </p:nvPicPr>
        <p:blipFill>
          <a:blip r:embed="rId4"/>
          <a:stretch>
            <a:fillRect/>
          </a:stretch>
        </p:blipFill>
        <p:spPr>
          <a:xfrm>
            <a:off x="162941" y="4032176"/>
            <a:ext cx="3298195" cy="2121285"/>
          </a:xfrm>
          <a:prstGeom prst="rect">
            <a:avLst/>
          </a:prstGeom>
        </p:spPr>
      </p:pic>
      <p:sp>
        <p:nvSpPr>
          <p:cNvPr id="15" name="Rectangle 14">
            <a:extLst>
              <a:ext uri="{FF2B5EF4-FFF2-40B4-BE49-F238E27FC236}">
                <a16:creationId xmlns:a16="http://schemas.microsoft.com/office/drawing/2014/main" id="{5A27F65D-F824-44DA-B1A6-8D3AB74ED6C0}"/>
              </a:ext>
            </a:extLst>
          </p:cNvPr>
          <p:cNvSpPr/>
          <p:nvPr/>
        </p:nvSpPr>
        <p:spPr>
          <a:xfrm flipH="1">
            <a:off x="728553" y="3614678"/>
            <a:ext cx="2328108" cy="400110"/>
          </a:xfrm>
          <a:prstGeom prst="rect">
            <a:avLst/>
          </a:prstGeom>
        </p:spPr>
        <p:txBody>
          <a:bodyPr wrap="square">
            <a:spAutoFit/>
          </a:bodyPr>
          <a:lstStyle/>
          <a:p>
            <a:pPr algn="ctr"/>
            <a:r>
              <a:rPr lang="en-CA" altLang="zh-CN" sz="2000" b="1">
                <a:latin typeface="Montserrat" panose="00000500000000000000" pitchFamily="2" charset="0"/>
              </a:rPr>
              <a:t>Unsupervised KNN</a:t>
            </a:r>
          </a:p>
        </p:txBody>
      </p:sp>
      <p:pic>
        <p:nvPicPr>
          <p:cNvPr id="17" name="Picture 16">
            <a:extLst>
              <a:ext uri="{FF2B5EF4-FFF2-40B4-BE49-F238E27FC236}">
                <a16:creationId xmlns:a16="http://schemas.microsoft.com/office/drawing/2014/main" id="{880B7765-6DBA-4E5C-B892-72C8F30EA2B3}"/>
              </a:ext>
            </a:extLst>
          </p:cNvPr>
          <p:cNvPicPr>
            <a:picLocks noChangeAspect="1"/>
          </p:cNvPicPr>
          <p:nvPr/>
        </p:nvPicPr>
        <p:blipFill>
          <a:blip r:embed="rId5"/>
          <a:stretch>
            <a:fillRect/>
          </a:stretch>
        </p:blipFill>
        <p:spPr>
          <a:xfrm>
            <a:off x="3837926" y="2804622"/>
            <a:ext cx="3306852" cy="2130924"/>
          </a:xfrm>
          <a:prstGeom prst="rect">
            <a:avLst/>
          </a:prstGeom>
        </p:spPr>
      </p:pic>
      <p:sp>
        <p:nvSpPr>
          <p:cNvPr id="18" name="Rectangle 17">
            <a:extLst>
              <a:ext uri="{FF2B5EF4-FFF2-40B4-BE49-F238E27FC236}">
                <a16:creationId xmlns:a16="http://schemas.microsoft.com/office/drawing/2014/main" id="{64F2A900-C327-446E-A9D2-F90B9886F1E8}"/>
              </a:ext>
            </a:extLst>
          </p:cNvPr>
          <p:cNvSpPr/>
          <p:nvPr/>
        </p:nvSpPr>
        <p:spPr>
          <a:xfrm flipH="1">
            <a:off x="3589619" y="2404376"/>
            <a:ext cx="3803467" cy="400110"/>
          </a:xfrm>
          <a:prstGeom prst="rect">
            <a:avLst/>
          </a:prstGeom>
        </p:spPr>
        <p:txBody>
          <a:bodyPr wrap="square">
            <a:spAutoFit/>
          </a:bodyPr>
          <a:lstStyle/>
          <a:p>
            <a:pPr algn="ctr"/>
            <a:r>
              <a:rPr lang="en-CA" altLang="zh-CN" sz="2000" b="1">
                <a:latin typeface="Montserrat" panose="00000500000000000000" pitchFamily="2" charset="0"/>
              </a:rPr>
              <a:t>Unsupervised K-means</a:t>
            </a:r>
          </a:p>
        </p:txBody>
      </p:sp>
      <p:pic>
        <p:nvPicPr>
          <p:cNvPr id="19" name="Picture 18">
            <a:extLst>
              <a:ext uri="{FF2B5EF4-FFF2-40B4-BE49-F238E27FC236}">
                <a16:creationId xmlns:a16="http://schemas.microsoft.com/office/drawing/2014/main" id="{305B2AE7-A35C-4A82-B54E-E19F6DF4872D}"/>
              </a:ext>
            </a:extLst>
          </p:cNvPr>
          <p:cNvPicPr>
            <a:picLocks noChangeAspect="1"/>
          </p:cNvPicPr>
          <p:nvPr/>
        </p:nvPicPr>
        <p:blipFill>
          <a:blip r:embed="rId6"/>
          <a:stretch>
            <a:fillRect/>
          </a:stretch>
        </p:blipFill>
        <p:spPr>
          <a:xfrm>
            <a:off x="201617" y="1624012"/>
            <a:ext cx="3028950" cy="1581150"/>
          </a:xfrm>
          <a:prstGeom prst="rect">
            <a:avLst/>
          </a:prstGeom>
        </p:spPr>
      </p:pic>
      <p:grpSp>
        <p:nvGrpSpPr>
          <p:cNvPr id="12" name="Group 11">
            <a:extLst>
              <a:ext uri="{FF2B5EF4-FFF2-40B4-BE49-F238E27FC236}">
                <a16:creationId xmlns:a16="http://schemas.microsoft.com/office/drawing/2014/main" id="{5AE7AE5F-1F58-4FF5-B52B-581F4CFCEA11}"/>
              </a:ext>
            </a:extLst>
          </p:cNvPr>
          <p:cNvGrpSpPr/>
          <p:nvPr/>
        </p:nvGrpSpPr>
        <p:grpSpPr>
          <a:xfrm>
            <a:off x="7752137" y="2450996"/>
            <a:ext cx="3766324" cy="2486388"/>
            <a:chOff x="352434" y="3961166"/>
            <a:chExt cx="3468428" cy="2276804"/>
          </a:xfrm>
        </p:grpSpPr>
        <p:sp>
          <p:nvSpPr>
            <p:cNvPr id="13" name="Rectangle: Rounded Corners 12">
              <a:extLst>
                <a:ext uri="{FF2B5EF4-FFF2-40B4-BE49-F238E27FC236}">
                  <a16:creationId xmlns:a16="http://schemas.microsoft.com/office/drawing/2014/main" id="{0BDAC6F6-88BC-4E08-86CA-18B90FD70237}"/>
                </a:ext>
              </a:extLst>
            </p:cNvPr>
            <p:cNvSpPr/>
            <p:nvPr/>
          </p:nvSpPr>
          <p:spPr>
            <a:xfrm>
              <a:off x="352434" y="5768865"/>
              <a:ext cx="3468428" cy="469105"/>
            </a:xfrm>
            <a:prstGeom prst="round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lnSpc>
                  <a:spcPct val="90000"/>
                </a:lnSpc>
                <a:spcBef>
                  <a:spcPct val="0"/>
                </a:spcBef>
              </a:pPr>
              <a:r>
                <a:rPr lang="en-US" altLang="zh-CN" sz="2000" b="1">
                  <a:solidFill>
                    <a:schemeClr val="tx1"/>
                  </a:solidFill>
                  <a:latin typeface="Montserrat" panose="00000500000000000000" pitchFamily="2" charset="0"/>
                  <a:ea typeface="+mj-ea"/>
                  <a:cs typeface="+mj-cs"/>
                </a:rPr>
                <a:t>Evaluation </a:t>
              </a:r>
              <a:r>
                <a:rPr lang="en-CA" altLang="zh-CN" sz="2000" b="1">
                  <a:solidFill>
                    <a:schemeClr val="tx1"/>
                  </a:solidFill>
                  <a:latin typeface="Montserrat" panose="00000500000000000000" pitchFamily="2" charset="0"/>
                  <a:ea typeface="+mj-ea"/>
                  <a:cs typeface="+mj-cs"/>
                </a:rPr>
                <a:t>of</a:t>
              </a:r>
              <a:r>
                <a:rPr lang="zh-CN" altLang="en-US" sz="2000" b="1">
                  <a:solidFill>
                    <a:schemeClr val="tx1"/>
                  </a:solidFill>
                  <a:latin typeface="Montserrat" panose="00000500000000000000" pitchFamily="2" charset="0"/>
                  <a:ea typeface="+mj-ea"/>
                  <a:cs typeface="+mj-cs"/>
                </a:rPr>
                <a:t> </a:t>
              </a:r>
              <a:r>
                <a:rPr lang="en-CA" altLang="zh-CN" sz="2000" b="1">
                  <a:solidFill>
                    <a:schemeClr val="tx1"/>
                  </a:solidFill>
                  <a:latin typeface="Montserrat" panose="00000500000000000000" pitchFamily="2" charset="0"/>
                  <a:ea typeface="+mj-ea"/>
                  <a:cs typeface="+mj-cs"/>
                </a:rPr>
                <a:t>system</a:t>
              </a:r>
              <a:endParaRPr lang="en-CA" sz="2000" b="1">
                <a:solidFill>
                  <a:schemeClr val="tx1"/>
                </a:solidFill>
                <a:latin typeface="Montserrat" panose="00000500000000000000" pitchFamily="2" charset="0"/>
                <a:ea typeface="+mj-ea"/>
                <a:cs typeface="+mj-cs"/>
              </a:endParaRPr>
            </a:p>
          </p:txBody>
        </p:sp>
        <p:pic>
          <p:nvPicPr>
            <p:cNvPr id="14" name="Picture 13">
              <a:extLst>
                <a:ext uri="{FF2B5EF4-FFF2-40B4-BE49-F238E27FC236}">
                  <a16:creationId xmlns:a16="http://schemas.microsoft.com/office/drawing/2014/main" id="{45C1599E-5B50-4ACA-B992-E0C5534DC5E5}"/>
                </a:ext>
              </a:extLst>
            </p:cNvPr>
            <p:cNvPicPr>
              <a:picLocks noChangeAspect="1"/>
            </p:cNvPicPr>
            <p:nvPr/>
          </p:nvPicPr>
          <p:blipFill rotWithShape="1">
            <a:blip r:embed="rId7"/>
            <a:srcRect l="9515" b="1170"/>
            <a:stretch/>
          </p:blipFill>
          <p:spPr>
            <a:xfrm>
              <a:off x="512585" y="3961166"/>
              <a:ext cx="3148125" cy="1703160"/>
            </a:xfrm>
            <a:prstGeom prst="rect">
              <a:avLst/>
            </a:prstGeom>
          </p:spPr>
        </p:pic>
      </p:grpSp>
    </p:spTree>
    <p:extLst>
      <p:ext uri="{BB962C8B-B14F-4D97-AF65-F5344CB8AC3E}">
        <p14:creationId xmlns:p14="http://schemas.microsoft.com/office/powerpoint/2010/main" val="3868726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alpha val="8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D9350EC-8D09-4CFB-A1E9-06829CFA497D}"/>
              </a:ext>
            </a:extLst>
          </p:cNvPr>
          <p:cNvGrpSpPr/>
          <p:nvPr/>
        </p:nvGrpSpPr>
        <p:grpSpPr>
          <a:xfrm>
            <a:off x="-915086" y="453000"/>
            <a:ext cx="828000" cy="828000"/>
            <a:chOff x="-915086" y="453000"/>
            <a:chExt cx="828000" cy="828000"/>
          </a:xfrm>
        </p:grpSpPr>
        <p:sp>
          <p:nvSpPr>
            <p:cNvPr id="4" name="Oval 3">
              <a:extLst>
                <a:ext uri="{FF2B5EF4-FFF2-40B4-BE49-F238E27FC236}">
                  <a16:creationId xmlns:a16="http://schemas.microsoft.com/office/drawing/2014/main" id="{65793329-DB95-46C7-87B2-F63FCA112881}"/>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Graphic 4" descr="Users">
              <a:extLst>
                <a:ext uri="{FF2B5EF4-FFF2-40B4-BE49-F238E27FC236}">
                  <a16:creationId xmlns:a16="http://schemas.microsoft.com/office/drawing/2014/main" id="{A09B8BA2-007F-4750-AAEE-2F47F2F051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315" y="533514"/>
              <a:ext cx="718458" cy="718458"/>
            </a:xfrm>
            <a:prstGeom prst="rect">
              <a:avLst/>
            </a:prstGeom>
          </p:spPr>
        </p:pic>
      </p:grpSp>
      <p:grpSp>
        <p:nvGrpSpPr>
          <p:cNvPr id="6" name="Group 5">
            <a:extLst>
              <a:ext uri="{FF2B5EF4-FFF2-40B4-BE49-F238E27FC236}">
                <a16:creationId xmlns:a16="http://schemas.microsoft.com/office/drawing/2014/main" id="{2E32B6F8-A4ED-49E1-AAD2-DC20BAE47AB4}"/>
              </a:ext>
            </a:extLst>
          </p:cNvPr>
          <p:cNvGrpSpPr/>
          <p:nvPr/>
        </p:nvGrpSpPr>
        <p:grpSpPr>
          <a:xfrm>
            <a:off x="-1002513" y="3015000"/>
            <a:ext cx="828000" cy="828000"/>
            <a:chOff x="-915086" y="3015000"/>
            <a:chExt cx="828000" cy="828000"/>
          </a:xfrm>
        </p:grpSpPr>
        <p:sp>
          <p:nvSpPr>
            <p:cNvPr id="7" name="Oval 6">
              <a:extLst>
                <a:ext uri="{FF2B5EF4-FFF2-40B4-BE49-F238E27FC236}">
                  <a16:creationId xmlns:a16="http://schemas.microsoft.com/office/drawing/2014/main" id="{346C13CD-15C9-4566-B682-0FBCD319F7A9}"/>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Database">
              <a:extLst>
                <a:ext uri="{FF2B5EF4-FFF2-40B4-BE49-F238E27FC236}">
                  <a16:creationId xmlns:a16="http://schemas.microsoft.com/office/drawing/2014/main" id="{2EBB485E-F0F6-4641-B765-C7AD42AF3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658" y="3069771"/>
              <a:ext cx="718458" cy="718458"/>
            </a:xfrm>
            <a:prstGeom prst="rect">
              <a:avLst/>
            </a:prstGeom>
          </p:spPr>
        </p:pic>
      </p:grpSp>
      <p:grpSp>
        <p:nvGrpSpPr>
          <p:cNvPr id="9" name="Group 8">
            <a:extLst>
              <a:ext uri="{FF2B5EF4-FFF2-40B4-BE49-F238E27FC236}">
                <a16:creationId xmlns:a16="http://schemas.microsoft.com/office/drawing/2014/main" id="{0A586730-AFF2-4CE3-826D-9FE421B36695}"/>
              </a:ext>
            </a:extLst>
          </p:cNvPr>
          <p:cNvGrpSpPr/>
          <p:nvPr/>
        </p:nvGrpSpPr>
        <p:grpSpPr>
          <a:xfrm>
            <a:off x="-915086" y="4296000"/>
            <a:ext cx="828000" cy="828000"/>
            <a:chOff x="-915086" y="4296000"/>
            <a:chExt cx="828000" cy="828000"/>
          </a:xfrm>
        </p:grpSpPr>
        <p:sp>
          <p:nvSpPr>
            <p:cNvPr id="10" name="Oval 9">
              <a:extLst>
                <a:ext uri="{FF2B5EF4-FFF2-40B4-BE49-F238E27FC236}">
                  <a16:creationId xmlns:a16="http://schemas.microsoft.com/office/drawing/2014/main" id="{BB25F79B-00D6-47F3-968F-A34853CF731D}"/>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Graphic 10" descr="Statistics">
              <a:extLst>
                <a:ext uri="{FF2B5EF4-FFF2-40B4-BE49-F238E27FC236}">
                  <a16:creationId xmlns:a16="http://schemas.microsoft.com/office/drawing/2014/main" id="{34FA1576-C4A6-4806-A001-63EA50F40D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600" y="4350771"/>
              <a:ext cx="718458" cy="718458"/>
            </a:xfrm>
            <a:prstGeom prst="rect">
              <a:avLst/>
            </a:prstGeom>
          </p:spPr>
        </p:pic>
      </p:grpSp>
      <p:grpSp>
        <p:nvGrpSpPr>
          <p:cNvPr id="12" name="Group 11">
            <a:extLst>
              <a:ext uri="{FF2B5EF4-FFF2-40B4-BE49-F238E27FC236}">
                <a16:creationId xmlns:a16="http://schemas.microsoft.com/office/drawing/2014/main" id="{A1E7DBC4-1A33-48C5-9318-06BAFC6B97BD}"/>
              </a:ext>
            </a:extLst>
          </p:cNvPr>
          <p:cNvGrpSpPr/>
          <p:nvPr/>
        </p:nvGrpSpPr>
        <p:grpSpPr>
          <a:xfrm>
            <a:off x="-915086" y="1734000"/>
            <a:ext cx="828000" cy="828000"/>
            <a:chOff x="-915086" y="1734000"/>
            <a:chExt cx="828000" cy="828000"/>
          </a:xfrm>
        </p:grpSpPr>
        <p:sp>
          <p:nvSpPr>
            <p:cNvPr id="13" name="Oval 12">
              <a:extLst>
                <a:ext uri="{FF2B5EF4-FFF2-40B4-BE49-F238E27FC236}">
                  <a16:creationId xmlns:a16="http://schemas.microsoft.com/office/drawing/2014/main" id="{0DA820AC-883E-412A-B099-151A94C893F9}"/>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Playbook">
              <a:extLst>
                <a:ext uri="{FF2B5EF4-FFF2-40B4-BE49-F238E27FC236}">
                  <a16:creationId xmlns:a16="http://schemas.microsoft.com/office/drawing/2014/main" id="{278ED79C-ECA3-4441-AB31-557AA9BAE5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971" y="1795686"/>
              <a:ext cx="718458" cy="718458"/>
            </a:xfrm>
            <a:prstGeom prst="rect">
              <a:avLst/>
            </a:prstGeom>
          </p:spPr>
        </p:pic>
      </p:grpSp>
      <p:grpSp>
        <p:nvGrpSpPr>
          <p:cNvPr id="15" name="Group 14">
            <a:extLst>
              <a:ext uri="{FF2B5EF4-FFF2-40B4-BE49-F238E27FC236}">
                <a16:creationId xmlns:a16="http://schemas.microsoft.com/office/drawing/2014/main" id="{8DE370BD-D950-4347-AD5B-0AF77CCBF335}"/>
              </a:ext>
            </a:extLst>
          </p:cNvPr>
          <p:cNvGrpSpPr/>
          <p:nvPr/>
        </p:nvGrpSpPr>
        <p:grpSpPr>
          <a:xfrm>
            <a:off x="892288" y="5577000"/>
            <a:ext cx="828000" cy="828000"/>
            <a:chOff x="-915086" y="5577000"/>
            <a:chExt cx="828000" cy="828000"/>
          </a:xfrm>
        </p:grpSpPr>
        <p:sp>
          <p:nvSpPr>
            <p:cNvPr id="16" name="Oval 15">
              <a:extLst>
                <a:ext uri="{FF2B5EF4-FFF2-40B4-BE49-F238E27FC236}">
                  <a16:creationId xmlns:a16="http://schemas.microsoft.com/office/drawing/2014/main" id="{0032E812-8B30-4283-8F9B-EE21FFEDB003}"/>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Graphic 16" descr="Books">
              <a:extLst>
                <a:ext uri="{FF2B5EF4-FFF2-40B4-BE49-F238E27FC236}">
                  <a16:creationId xmlns:a16="http://schemas.microsoft.com/office/drawing/2014/main" id="{22158BB4-C31C-4241-A7DC-235CB373B0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9086" y="5643000"/>
              <a:ext cx="718458" cy="718458"/>
            </a:xfrm>
            <a:prstGeom prst="rect">
              <a:avLst/>
            </a:prstGeom>
          </p:spPr>
        </p:pic>
      </p:grpSp>
      <p:sp>
        <p:nvSpPr>
          <p:cNvPr id="18" name="Freeform: Shape 17">
            <a:extLst>
              <a:ext uri="{FF2B5EF4-FFF2-40B4-BE49-F238E27FC236}">
                <a16:creationId xmlns:a16="http://schemas.microsoft.com/office/drawing/2014/main" id="{66238A6F-4B12-4A1A-B8D9-22E3078F36EE}"/>
              </a:ext>
            </a:extLst>
          </p:cNvPr>
          <p:cNvSpPr/>
          <p:nvPr/>
        </p:nvSpPr>
        <p:spPr>
          <a:xfrm rot="10800000">
            <a:off x="1" y="-5479390"/>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9" name="Graphic 18" descr="Database">
            <a:hlinkClick r:id="rId12" action="ppaction://hlinksldjump"/>
            <a:extLst>
              <a:ext uri="{FF2B5EF4-FFF2-40B4-BE49-F238E27FC236}">
                <a16:creationId xmlns:a16="http://schemas.microsoft.com/office/drawing/2014/main" id="{9F832EBA-A84F-446C-9C0F-CFD44FE762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571" y="3069771"/>
            <a:ext cx="718458" cy="718458"/>
          </a:xfrm>
          <a:prstGeom prst="rect">
            <a:avLst/>
          </a:prstGeom>
        </p:spPr>
      </p:pic>
      <p:pic>
        <p:nvPicPr>
          <p:cNvPr id="20" name="Graphic 19" descr="Statistics">
            <a:hlinkClick r:id="rId15" action="ppaction://hlinksldjump"/>
            <a:extLst>
              <a:ext uri="{FF2B5EF4-FFF2-40B4-BE49-F238E27FC236}">
                <a16:creationId xmlns:a16="http://schemas.microsoft.com/office/drawing/2014/main" id="{C5F608DB-5171-4F35-870E-972A5B922A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629" y="4350771"/>
            <a:ext cx="718458" cy="718458"/>
          </a:xfrm>
          <a:prstGeom prst="rect">
            <a:avLst/>
          </a:prstGeom>
        </p:spPr>
      </p:pic>
      <p:pic>
        <p:nvPicPr>
          <p:cNvPr id="21" name="Graphic 20" descr="Playbook">
            <a:hlinkClick r:id="rId18" action="ppaction://hlinksldjump"/>
            <a:extLst>
              <a:ext uri="{FF2B5EF4-FFF2-40B4-BE49-F238E27FC236}">
                <a16:creationId xmlns:a16="http://schemas.microsoft.com/office/drawing/2014/main" id="{90DC0280-D2A0-458E-8124-968795E0FB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258" y="1795686"/>
            <a:ext cx="718458" cy="718458"/>
          </a:xfrm>
          <a:prstGeom prst="rect">
            <a:avLst/>
          </a:prstGeom>
        </p:spPr>
      </p:pic>
      <p:pic>
        <p:nvPicPr>
          <p:cNvPr id="22" name="Graphic 21" descr="Books">
            <a:hlinkClick r:id="rId21" action="ppaction://hlinksldjump"/>
            <a:extLst>
              <a:ext uri="{FF2B5EF4-FFF2-40B4-BE49-F238E27FC236}">
                <a16:creationId xmlns:a16="http://schemas.microsoft.com/office/drawing/2014/main" id="{7504D615-5EB1-4300-BDC1-1FC665A253A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5143" y="5643000"/>
            <a:ext cx="718458" cy="718458"/>
          </a:xfrm>
          <a:prstGeom prst="rect">
            <a:avLst/>
          </a:prstGeom>
        </p:spPr>
      </p:pic>
      <p:pic>
        <p:nvPicPr>
          <p:cNvPr id="23" name="Graphic 22" descr="Users">
            <a:hlinkClick r:id="rId24" action="ppaction://hlinksldjump"/>
            <a:extLst>
              <a:ext uri="{FF2B5EF4-FFF2-40B4-BE49-F238E27FC236}">
                <a16:creationId xmlns:a16="http://schemas.microsoft.com/office/drawing/2014/main" id="{AFD2002D-6CC0-48C6-A7BC-0F28CE8D831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3914" y="533514"/>
            <a:ext cx="718458" cy="718458"/>
          </a:xfrm>
          <a:prstGeom prst="rect">
            <a:avLst/>
          </a:prstGeom>
        </p:spPr>
      </p:pic>
      <p:sp>
        <p:nvSpPr>
          <p:cNvPr id="24" name="TextBox 23">
            <a:extLst>
              <a:ext uri="{FF2B5EF4-FFF2-40B4-BE49-F238E27FC236}">
                <a16:creationId xmlns:a16="http://schemas.microsoft.com/office/drawing/2014/main" id="{93090A97-B4D7-449F-A416-842ABA013434}"/>
              </a:ext>
            </a:extLst>
          </p:cNvPr>
          <p:cNvSpPr txBox="1"/>
          <p:nvPr/>
        </p:nvSpPr>
        <p:spPr>
          <a:xfrm>
            <a:off x="3901488" y="509928"/>
            <a:ext cx="5032147" cy="584775"/>
          </a:xfrm>
          <a:prstGeom prst="rect">
            <a:avLst/>
          </a:prstGeom>
          <a:noFill/>
        </p:spPr>
        <p:txBody>
          <a:bodyPr wrap="none" rtlCol="0">
            <a:spAutoFit/>
          </a:bodyPr>
          <a:lstStyle/>
          <a:p>
            <a:pPr algn="ctr"/>
            <a:r>
              <a:rPr lang="en-CA" sz="3200" b="1" spc="300">
                <a:solidFill>
                  <a:schemeClr val="bg1"/>
                </a:solidFill>
                <a:latin typeface="Montserrat" pitchFamily="2" charset="77"/>
              </a:rPr>
              <a:t>Risks and Uncertainties</a:t>
            </a:r>
            <a:endParaRPr lang="en-LT" sz="3200" b="1" spc="300">
              <a:solidFill>
                <a:schemeClr val="bg1"/>
              </a:solidFill>
              <a:latin typeface="Montserrat" pitchFamily="2" charset="77"/>
            </a:endParaRPr>
          </a:p>
        </p:txBody>
      </p:sp>
      <p:sp>
        <p:nvSpPr>
          <p:cNvPr id="25" name="TextBox 24">
            <a:extLst>
              <a:ext uri="{FF2B5EF4-FFF2-40B4-BE49-F238E27FC236}">
                <a16:creationId xmlns:a16="http://schemas.microsoft.com/office/drawing/2014/main" id="{A6F9D627-D517-4933-B006-8DD11AF7C018}"/>
              </a:ext>
            </a:extLst>
          </p:cNvPr>
          <p:cNvSpPr txBox="1"/>
          <p:nvPr/>
        </p:nvSpPr>
        <p:spPr>
          <a:xfrm>
            <a:off x="1584811" y="1447666"/>
            <a:ext cx="10644325" cy="43428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a:solidFill>
                  <a:schemeClr val="bg1"/>
                </a:solidFill>
              </a:rPr>
              <a:t>The data used to build the models are samples selected from the full dataset</a:t>
            </a:r>
          </a:p>
          <a:p>
            <a:pPr marL="285750" indent="-285750">
              <a:lnSpc>
                <a:spcPct val="150000"/>
              </a:lnSpc>
              <a:buFont typeface="Arial" panose="020B0604020202020204" pitchFamily="34" charset="0"/>
              <a:buChar char="•"/>
            </a:pPr>
            <a:r>
              <a:rPr lang="en-US" sz="2400">
                <a:solidFill>
                  <a:schemeClr val="bg1"/>
                </a:solidFill>
              </a:rPr>
              <a:t>The data are collected from only one website </a:t>
            </a:r>
          </a:p>
          <a:p>
            <a:pPr marL="285750" indent="-285750">
              <a:lnSpc>
                <a:spcPct val="150000"/>
              </a:lnSpc>
              <a:buFont typeface="Arial" panose="020B0604020202020204" pitchFamily="34" charset="0"/>
              <a:buChar char="•"/>
            </a:pPr>
            <a:r>
              <a:rPr lang="en-US" sz="2400">
                <a:solidFill>
                  <a:schemeClr val="bg1"/>
                </a:solidFill>
              </a:rPr>
              <a:t>By using different algorithms, the recommendation results of the recommendation systems are very different</a:t>
            </a:r>
          </a:p>
          <a:p>
            <a:pPr marL="285750" indent="-285750">
              <a:lnSpc>
                <a:spcPct val="150000"/>
              </a:lnSpc>
              <a:buFont typeface="Arial" panose="020B0604020202020204" pitchFamily="34" charset="0"/>
              <a:buChar char="•"/>
            </a:pPr>
            <a:r>
              <a:rPr lang="en-US" sz="2400">
                <a:solidFill>
                  <a:schemeClr val="bg1"/>
                </a:solidFill>
              </a:rPr>
              <a:t>Evaluation of the performance of unsupervised model is difficult</a:t>
            </a:r>
          </a:p>
          <a:p>
            <a:pPr marL="285750" indent="-285750">
              <a:lnSpc>
                <a:spcPct val="150000"/>
              </a:lnSpc>
              <a:buFont typeface="Arial" panose="020B0604020202020204" pitchFamily="34" charset="0"/>
              <a:buChar char="•"/>
            </a:pPr>
            <a:endParaRPr lang="en-US" sz="2400">
              <a:solidFill>
                <a:schemeClr val="bg1"/>
              </a:solidFill>
            </a:endParaRPr>
          </a:p>
          <a:p>
            <a:pPr marL="285750" indent="-285750">
              <a:lnSpc>
                <a:spcPct val="150000"/>
              </a:lnSpc>
              <a:buFont typeface="Arial" panose="020B0604020202020204" pitchFamily="34" charset="0"/>
              <a:buChar char="•"/>
            </a:pPr>
            <a:endParaRPr lang="en-US" sz="2400">
              <a:solidFill>
                <a:schemeClr val="bg1"/>
              </a:solidFill>
            </a:endParaRPr>
          </a:p>
          <a:p>
            <a:pPr marL="285750" indent="-285750">
              <a:lnSpc>
                <a:spcPct val="150000"/>
              </a:lnSpc>
              <a:buFont typeface="Arial" panose="020B0604020202020204" pitchFamily="34" charset="0"/>
              <a:buChar char="•"/>
            </a:pPr>
            <a:endParaRPr lang="en-US">
              <a:solidFill>
                <a:schemeClr val="bg1"/>
              </a:solidFill>
            </a:endParaRPr>
          </a:p>
        </p:txBody>
      </p:sp>
      <p:pic>
        <p:nvPicPr>
          <p:cNvPr id="26" name="Graphic 25">
            <a:extLst>
              <a:ext uri="{FF2B5EF4-FFF2-40B4-BE49-F238E27FC236}">
                <a16:creationId xmlns:a16="http://schemas.microsoft.com/office/drawing/2014/main" id="{9B9B67E3-3051-4890-804B-A6281BDF488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1540000">
            <a:off x="1996548" y="1013710"/>
            <a:ext cx="8686852" cy="226633"/>
          </a:xfrm>
          <a:prstGeom prst="rect">
            <a:avLst/>
          </a:prstGeom>
        </p:spPr>
      </p:pic>
    </p:spTree>
    <p:extLst>
      <p:ext uri="{BB962C8B-B14F-4D97-AF65-F5344CB8AC3E}">
        <p14:creationId xmlns:p14="http://schemas.microsoft.com/office/powerpoint/2010/main" val="3160686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3" name="Graphic 22" descr="Users">
            <a:hlinkClick r:id="rId4" action="ppaction://hlinksldjump"/>
            <a:extLst>
              <a:ext uri="{FF2B5EF4-FFF2-40B4-BE49-F238E27FC236}">
                <a16:creationId xmlns:a16="http://schemas.microsoft.com/office/drawing/2014/main" id="{A41F91BD-1F3B-1C43-96EF-08696B5472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488" y="5566818"/>
            <a:ext cx="618834" cy="618834"/>
          </a:xfrm>
          <a:prstGeom prst="rect">
            <a:avLst/>
          </a:prstGeom>
        </p:spPr>
      </p:pic>
      <p:sp>
        <p:nvSpPr>
          <p:cNvPr id="24" name="TextBox 23">
            <a:extLst>
              <a:ext uri="{FF2B5EF4-FFF2-40B4-BE49-F238E27FC236}">
                <a16:creationId xmlns:a16="http://schemas.microsoft.com/office/drawing/2014/main" id="{AADB62CA-6B25-E549-A6A9-E2FD7060B352}"/>
              </a:ext>
            </a:extLst>
          </p:cNvPr>
          <p:cNvSpPr txBox="1"/>
          <p:nvPr/>
        </p:nvSpPr>
        <p:spPr>
          <a:xfrm>
            <a:off x="3131239" y="583080"/>
            <a:ext cx="6572633" cy="584775"/>
          </a:xfrm>
          <a:prstGeom prst="rect">
            <a:avLst/>
          </a:prstGeom>
          <a:noFill/>
        </p:spPr>
        <p:txBody>
          <a:bodyPr wrap="none" rtlCol="0">
            <a:spAutoFit/>
          </a:bodyPr>
          <a:lstStyle/>
          <a:p>
            <a:pPr algn="ctr"/>
            <a:r>
              <a:rPr lang="en-CA" sz="3200" b="1" spc="300">
                <a:solidFill>
                  <a:schemeClr val="bg1"/>
                </a:solidFill>
                <a:latin typeface="Montserrat" pitchFamily="2" charset="77"/>
              </a:rPr>
              <a:t>Conclusions &amp; Lessons Learned</a:t>
            </a:r>
            <a:endParaRPr lang="en-LT" sz="3200" b="1" spc="300">
              <a:solidFill>
                <a:schemeClr val="bg1"/>
              </a:solidFill>
              <a:latin typeface="Montserrat" pitchFamily="2" charset="77"/>
            </a:endParaRPr>
          </a:p>
        </p:txBody>
      </p:sp>
      <p:sp>
        <p:nvSpPr>
          <p:cNvPr id="374" name="TextBox 373">
            <a:extLst>
              <a:ext uri="{FF2B5EF4-FFF2-40B4-BE49-F238E27FC236}">
                <a16:creationId xmlns:a16="http://schemas.microsoft.com/office/drawing/2014/main" id="{0E377DCD-6B17-4291-B470-EC5EB7E5CD95}"/>
              </a:ext>
            </a:extLst>
          </p:cNvPr>
          <p:cNvSpPr txBox="1"/>
          <p:nvPr/>
        </p:nvSpPr>
        <p:spPr>
          <a:xfrm>
            <a:off x="1164187" y="1447666"/>
            <a:ext cx="10644325" cy="5081519"/>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000">
                <a:solidFill>
                  <a:schemeClr val="bg1"/>
                </a:solidFill>
              </a:rPr>
              <a:t>Conclusion:</a:t>
            </a:r>
          </a:p>
          <a:p>
            <a:pPr marL="742950" lvl="1" indent="-285750">
              <a:lnSpc>
                <a:spcPct val="150000"/>
              </a:lnSpc>
              <a:buFont typeface="Arial" panose="020B0604020202020204" pitchFamily="34" charset="0"/>
              <a:buChar char="•"/>
            </a:pPr>
            <a:r>
              <a:rPr lang="en-US" sz="2000">
                <a:solidFill>
                  <a:schemeClr val="bg1"/>
                </a:solidFill>
              </a:rPr>
              <a:t>The MSE of prediction model is 2.03; the MAPE of prediction model is 17.58</a:t>
            </a:r>
          </a:p>
          <a:p>
            <a:pPr marL="742950" lvl="1" indent="-285750">
              <a:lnSpc>
                <a:spcPct val="150000"/>
              </a:lnSpc>
              <a:buFont typeface="Arial" panose="020B0604020202020204" pitchFamily="34" charset="0"/>
              <a:buChar char="•"/>
            </a:pPr>
            <a:r>
              <a:rPr lang="en-US" sz="2000">
                <a:solidFill>
                  <a:schemeClr val="bg1"/>
                </a:solidFill>
              </a:rPr>
              <a:t>The percentage error of the prediction model can be considered as below 20%</a:t>
            </a:r>
          </a:p>
          <a:p>
            <a:pPr marL="742950" lvl="1" indent="-285750">
              <a:lnSpc>
                <a:spcPct val="150000"/>
              </a:lnSpc>
              <a:buFont typeface="Arial" panose="020B0604020202020204" pitchFamily="34" charset="0"/>
              <a:buChar char="•"/>
            </a:pPr>
            <a:r>
              <a:rPr lang="en-US" sz="2000">
                <a:solidFill>
                  <a:schemeClr val="bg1"/>
                </a:solidFill>
              </a:rPr>
              <a:t>All recommendation models can provide a list of </a:t>
            </a:r>
            <a:r>
              <a:rPr lang="en-US" sz="2000" err="1">
                <a:solidFill>
                  <a:schemeClr val="bg1"/>
                </a:solidFill>
              </a:rPr>
              <a:t>animes</a:t>
            </a:r>
            <a:r>
              <a:rPr lang="en-US" sz="2000">
                <a:solidFill>
                  <a:schemeClr val="bg1"/>
                </a:solidFill>
              </a:rPr>
              <a:t> of potential interests for users</a:t>
            </a:r>
          </a:p>
          <a:p>
            <a:pPr marL="742950" lvl="1" indent="-285750">
              <a:lnSpc>
                <a:spcPct val="150000"/>
              </a:lnSpc>
              <a:buFont typeface="Arial" panose="020B0604020202020204" pitchFamily="34" charset="0"/>
              <a:buChar char="•"/>
            </a:pPr>
            <a:r>
              <a:rPr lang="en-US" sz="2000">
                <a:solidFill>
                  <a:schemeClr val="bg1"/>
                </a:solidFill>
              </a:rPr>
              <a:t>However, different algorithms give very different recommendation results</a:t>
            </a:r>
          </a:p>
          <a:p>
            <a:pPr marL="285750" indent="-285750">
              <a:lnSpc>
                <a:spcPct val="150000"/>
              </a:lnSpc>
              <a:buFont typeface="Arial" panose="020B0604020202020204" pitchFamily="34" charset="0"/>
              <a:buChar char="•"/>
            </a:pPr>
            <a:r>
              <a:rPr lang="en-US" sz="2000">
                <a:solidFill>
                  <a:schemeClr val="bg1"/>
                </a:solidFill>
              </a:rPr>
              <a:t>Lessons learned &amp; next steps:</a:t>
            </a:r>
          </a:p>
          <a:p>
            <a:pPr marL="742950" lvl="1" indent="-285750">
              <a:lnSpc>
                <a:spcPct val="150000"/>
              </a:lnSpc>
              <a:buFont typeface="Arial" panose="020B0604020202020204" pitchFamily="34" charset="0"/>
              <a:buChar char="•"/>
            </a:pPr>
            <a:r>
              <a:rPr lang="en-US" sz="2000">
                <a:solidFill>
                  <a:schemeClr val="bg1"/>
                </a:solidFill>
              </a:rPr>
              <a:t>Differences between different supervised/unsupervised algorithms</a:t>
            </a:r>
          </a:p>
          <a:p>
            <a:pPr marL="742950" lvl="1" indent="-285750">
              <a:lnSpc>
                <a:spcPct val="150000"/>
              </a:lnSpc>
              <a:buFont typeface="Arial" panose="020B0604020202020204" pitchFamily="34" charset="0"/>
              <a:buChar char="•"/>
            </a:pPr>
            <a:r>
              <a:rPr lang="en-US" sz="2000">
                <a:solidFill>
                  <a:schemeClr val="bg1"/>
                </a:solidFill>
              </a:rPr>
              <a:t>Different evaluation methods for supervised and unsupervised algorithms</a:t>
            </a:r>
          </a:p>
          <a:p>
            <a:pPr marL="742950" lvl="1" indent="-285750">
              <a:lnSpc>
                <a:spcPct val="150000"/>
              </a:lnSpc>
              <a:buFont typeface="Arial" panose="020B0604020202020204" pitchFamily="34" charset="0"/>
              <a:buChar char="•"/>
            </a:pPr>
            <a:r>
              <a:rPr lang="en-US" sz="2000">
                <a:solidFill>
                  <a:schemeClr val="bg1"/>
                </a:solidFill>
              </a:rPr>
              <a:t>We may try find another package to evaluate the performance of unsupervised model</a:t>
            </a:r>
          </a:p>
          <a:p>
            <a:pPr marL="742950" lvl="1" indent="-285750">
              <a:lnSpc>
                <a:spcPct val="150000"/>
              </a:lnSpc>
              <a:buFont typeface="Arial" panose="020B0604020202020204" pitchFamily="34" charset="0"/>
              <a:buChar char="•"/>
            </a:pPr>
            <a:endParaRPr lang="en-US" sz="2000">
              <a:solidFill>
                <a:schemeClr val="bg1"/>
              </a:solidFill>
              <a:cs typeface="Calibri"/>
            </a:endParaRPr>
          </a:p>
          <a:p>
            <a:pPr marL="285750" indent="-285750">
              <a:lnSpc>
                <a:spcPct val="150000"/>
              </a:lnSpc>
              <a:buFont typeface="Arial" panose="020B0604020202020204" pitchFamily="34" charset="0"/>
              <a:buChar char="•"/>
            </a:pPr>
            <a:endParaRPr lang="en-US">
              <a:solidFill>
                <a:schemeClr val="bg1"/>
              </a:solidFill>
            </a:endParaRPr>
          </a:p>
        </p:txBody>
      </p:sp>
      <p:pic>
        <p:nvPicPr>
          <p:cNvPr id="6" name="Graphic 5">
            <a:extLst>
              <a:ext uri="{FF2B5EF4-FFF2-40B4-BE49-F238E27FC236}">
                <a16:creationId xmlns:a16="http://schemas.microsoft.com/office/drawing/2014/main" id="{1DF16626-BB46-4DA2-834F-7CAD72C9B9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540000">
            <a:off x="1996548" y="1013710"/>
            <a:ext cx="8686852" cy="226633"/>
          </a:xfrm>
          <a:prstGeom prst="rect">
            <a:avLst/>
          </a:prstGeom>
        </p:spPr>
      </p:pic>
    </p:spTree>
    <p:extLst>
      <p:ext uri="{BB962C8B-B14F-4D97-AF65-F5344CB8AC3E}">
        <p14:creationId xmlns:p14="http://schemas.microsoft.com/office/powerpoint/2010/main" val="23809557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9E7A8"/>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2720562-0DFE-43E0-BBA7-F6742DD776D7}"/>
              </a:ext>
            </a:extLst>
          </p:cNvPr>
          <p:cNvGrpSpPr/>
          <p:nvPr/>
        </p:nvGrpSpPr>
        <p:grpSpPr>
          <a:xfrm>
            <a:off x="-915086" y="453000"/>
            <a:ext cx="828000" cy="828000"/>
            <a:chOff x="-915086" y="453000"/>
            <a:chExt cx="828000" cy="828000"/>
          </a:xfrm>
        </p:grpSpPr>
        <p:sp>
          <p:nvSpPr>
            <p:cNvPr id="4" name="Oval 3">
              <a:extLst>
                <a:ext uri="{FF2B5EF4-FFF2-40B4-BE49-F238E27FC236}">
                  <a16:creationId xmlns:a16="http://schemas.microsoft.com/office/drawing/2014/main" id="{E52E3728-9A45-4CA0-920E-C543A5DDAEF1}"/>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Graphic 4" descr="Users">
              <a:extLst>
                <a:ext uri="{FF2B5EF4-FFF2-40B4-BE49-F238E27FC236}">
                  <a16:creationId xmlns:a16="http://schemas.microsoft.com/office/drawing/2014/main" id="{E28B11AE-ED72-421B-A7D8-78490098D5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315" y="533514"/>
              <a:ext cx="718458" cy="718458"/>
            </a:xfrm>
            <a:prstGeom prst="rect">
              <a:avLst/>
            </a:prstGeom>
          </p:spPr>
        </p:pic>
      </p:grpSp>
      <p:grpSp>
        <p:nvGrpSpPr>
          <p:cNvPr id="6" name="Group 5">
            <a:extLst>
              <a:ext uri="{FF2B5EF4-FFF2-40B4-BE49-F238E27FC236}">
                <a16:creationId xmlns:a16="http://schemas.microsoft.com/office/drawing/2014/main" id="{7DCDF872-FD2F-43A5-AC78-B968938CD5D4}"/>
              </a:ext>
            </a:extLst>
          </p:cNvPr>
          <p:cNvGrpSpPr/>
          <p:nvPr/>
        </p:nvGrpSpPr>
        <p:grpSpPr>
          <a:xfrm>
            <a:off x="-974785" y="3015000"/>
            <a:ext cx="828000" cy="828000"/>
            <a:chOff x="-915086" y="3015000"/>
            <a:chExt cx="828000" cy="828000"/>
          </a:xfrm>
        </p:grpSpPr>
        <p:sp>
          <p:nvSpPr>
            <p:cNvPr id="7" name="Oval 6">
              <a:extLst>
                <a:ext uri="{FF2B5EF4-FFF2-40B4-BE49-F238E27FC236}">
                  <a16:creationId xmlns:a16="http://schemas.microsoft.com/office/drawing/2014/main" id="{4AEEC4E5-1E1A-43D4-9381-3296003E9E89}"/>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Database">
              <a:extLst>
                <a:ext uri="{FF2B5EF4-FFF2-40B4-BE49-F238E27FC236}">
                  <a16:creationId xmlns:a16="http://schemas.microsoft.com/office/drawing/2014/main" id="{3647622D-B7BB-40B4-BC51-ABAF34A10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658" y="3069771"/>
              <a:ext cx="718458" cy="718458"/>
            </a:xfrm>
            <a:prstGeom prst="rect">
              <a:avLst/>
            </a:prstGeom>
          </p:spPr>
        </p:pic>
      </p:grpSp>
      <p:grpSp>
        <p:nvGrpSpPr>
          <p:cNvPr id="9" name="Group 8">
            <a:extLst>
              <a:ext uri="{FF2B5EF4-FFF2-40B4-BE49-F238E27FC236}">
                <a16:creationId xmlns:a16="http://schemas.microsoft.com/office/drawing/2014/main" id="{A12C6E3D-E579-4132-95B7-90FC7AEB853C}"/>
              </a:ext>
            </a:extLst>
          </p:cNvPr>
          <p:cNvGrpSpPr/>
          <p:nvPr/>
        </p:nvGrpSpPr>
        <p:grpSpPr>
          <a:xfrm>
            <a:off x="-915086" y="4296000"/>
            <a:ext cx="828000" cy="828000"/>
            <a:chOff x="-915086" y="4296000"/>
            <a:chExt cx="828000" cy="828000"/>
          </a:xfrm>
        </p:grpSpPr>
        <p:sp>
          <p:nvSpPr>
            <p:cNvPr id="10" name="Oval 9">
              <a:extLst>
                <a:ext uri="{FF2B5EF4-FFF2-40B4-BE49-F238E27FC236}">
                  <a16:creationId xmlns:a16="http://schemas.microsoft.com/office/drawing/2014/main" id="{6C26C186-B709-40DF-8BC2-A2F31C247F3A}"/>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Graphic 10" descr="Statistics">
              <a:extLst>
                <a:ext uri="{FF2B5EF4-FFF2-40B4-BE49-F238E27FC236}">
                  <a16:creationId xmlns:a16="http://schemas.microsoft.com/office/drawing/2014/main" id="{C80F5F7D-9551-42EC-A625-00CFB4EB1F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600" y="4350771"/>
              <a:ext cx="718458" cy="718458"/>
            </a:xfrm>
            <a:prstGeom prst="rect">
              <a:avLst/>
            </a:prstGeom>
          </p:spPr>
        </p:pic>
      </p:grpSp>
      <p:grpSp>
        <p:nvGrpSpPr>
          <p:cNvPr id="12" name="Group 11">
            <a:extLst>
              <a:ext uri="{FF2B5EF4-FFF2-40B4-BE49-F238E27FC236}">
                <a16:creationId xmlns:a16="http://schemas.microsoft.com/office/drawing/2014/main" id="{B7FA4CAA-24A9-419D-B53E-668CCACC82E8}"/>
              </a:ext>
            </a:extLst>
          </p:cNvPr>
          <p:cNvGrpSpPr/>
          <p:nvPr/>
        </p:nvGrpSpPr>
        <p:grpSpPr>
          <a:xfrm>
            <a:off x="892288" y="1734000"/>
            <a:ext cx="828000" cy="828000"/>
            <a:chOff x="-915086" y="1734000"/>
            <a:chExt cx="828000" cy="828000"/>
          </a:xfrm>
        </p:grpSpPr>
        <p:sp>
          <p:nvSpPr>
            <p:cNvPr id="13" name="Oval 12">
              <a:extLst>
                <a:ext uri="{FF2B5EF4-FFF2-40B4-BE49-F238E27FC236}">
                  <a16:creationId xmlns:a16="http://schemas.microsoft.com/office/drawing/2014/main" id="{8CE607A5-1341-4E0C-866E-69FA59E2A24F}"/>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Playbook">
              <a:extLst>
                <a:ext uri="{FF2B5EF4-FFF2-40B4-BE49-F238E27FC236}">
                  <a16:creationId xmlns:a16="http://schemas.microsoft.com/office/drawing/2014/main" id="{F16196F1-7EDE-4F11-AFD0-8B9D52520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971" y="1795686"/>
              <a:ext cx="718458" cy="718458"/>
            </a:xfrm>
            <a:prstGeom prst="rect">
              <a:avLst/>
            </a:prstGeom>
          </p:spPr>
        </p:pic>
      </p:grpSp>
      <p:grpSp>
        <p:nvGrpSpPr>
          <p:cNvPr id="15" name="Group 14">
            <a:extLst>
              <a:ext uri="{FF2B5EF4-FFF2-40B4-BE49-F238E27FC236}">
                <a16:creationId xmlns:a16="http://schemas.microsoft.com/office/drawing/2014/main" id="{D0E6F9F3-CDA1-4E53-BC9C-5E914F760A97}"/>
              </a:ext>
            </a:extLst>
          </p:cNvPr>
          <p:cNvGrpSpPr/>
          <p:nvPr/>
        </p:nvGrpSpPr>
        <p:grpSpPr>
          <a:xfrm>
            <a:off x="-915086" y="5577000"/>
            <a:ext cx="828000" cy="828000"/>
            <a:chOff x="-915086" y="5577000"/>
            <a:chExt cx="828000" cy="828000"/>
          </a:xfrm>
        </p:grpSpPr>
        <p:sp>
          <p:nvSpPr>
            <p:cNvPr id="16" name="Oval 15">
              <a:extLst>
                <a:ext uri="{FF2B5EF4-FFF2-40B4-BE49-F238E27FC236}">
                  <a16:creationId xmlns:a16="http://schemas.microsoft.com/office/drawing/2014/main" id="{39B29079-78CC-468B-AA27-BE5CCF5C5653}"/>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Graphic 16" descr="Books">
              <a:extLst>
                <a:ext uri="{FF2B5EF4-FFF2-40B4-BE49-F238E27FC236}">
                  <a16:creationId xmlns:a16="http://schemas.microsoft.com/office/drawing/2014/main" id="{B0BD04C1-D2DD-4B76-AE2D-58652058B6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9086" y="5643000"/>
              <a:ext cx="718458" cy="718458"/>
            </a:xfrm>
            <a:prstGeom prst="rect">
              <a:avLst/>
            </a:prstGeom>
          </p:spPr>
        </p:pic>
      </p:grpSp>
      <p:sp>
        <p:nvSpPr>
          <p:cNvPr id="18" name="Freeform: Shape 17">
            <a:extLst>
              <a:ext uri="{FF2B5EF4-FFF2-40B4-BE49-F238E27FC236}">
                <a16:creationId xmlns:a16="http://schemas.microsoft.com/office/drawing/2014/main" id="{4EB3A0AE-463A-44F8-9B21-04B86B395EE3}"/>
              </a:ext>
            </a:extLst>
          </p:cNvPr>
          <p:cNvSpPr/>
          <p:nvPr/>
        </p:nvSpPr>
        <p:spPr>
          <a:xfrm rot="10800000">
            <a:off x="1" y="-9333619"/>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9" name="Graphic 18" descr="Database">
            <a:hlinkClick r:id="rId12" action="ppaction://hlinksldjump"/>
            <a:extLst>
              <a:ext uri="{FF2B5EF4-FFF2-40B4-BE49-F238E27FC236}">
                <a16:creationId xmlns:a16="http://schemas.microsoft.com/office/drawing/2014/main" id="{0EF99E56-6268-4B0C-BD1E-54D5DC3AA4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571" y="3069771"/>
            <a:ext cx="718458" cy="718458"/>
          </a:xfrm>
          <a:prstGeom prst="rect">
            <a:avLst/>
          </a:prstGeom>
        </p:spPr>
      </p:pic>
      <p:pic>
        <p:nvPicPr>
          <p:cNvPr id="20" name="Graphic 19" descr="Statistics">
            <a:hlinkClick r:id="rId15" action="ppaction://hlinksldjump"/>
            <a:extLst>
              <a:ext uri="{FF2B5EF4-FFF2-40B4-BE49-F238E27FC236}">
                <a16:creationId xmlns:a16="http://schemas.microsoft.com/office/drawing/2014/main" id="{D1EFCAAB-B05C-49CD-A25A-0FD3E48CD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629" y="4350771"/>
            <a:ext cx="718458" cy="718458"/>
          </a:xfrm>
          <a:prstGeom prst="rect">
            <a:avLst/>
          </a:prstGeom>
        </p:spPr>
      </p:pic>
      <p:pic>
        <p:nvPicPr>
          <p:cNvPr id="21" name="Graphic 20" descr="Playbook">
            <a:hlinkClick r:id="rId18" action="ppaction://hlinksldjump"/>
            <a:extLst>
              <a:ext uri="{FF2B5EF4-FFF2-40B4-BE49-F238E27FC236}">
                <a16:creationId xmlns:a16="http://schemas.microsoft.com/office/drawing/2014/main" id="{A5C5C3BE-789F-4F5F-9450-43209CC40A2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258" y="1795686"/>
            <a:ext cx="718458" cy="718458"/>
          </a:xfrm>
          <a:prstGeom prst="rect">
            <a:avLst/>
          </a:prstGeom>
        </p:spPr>
      </p:pic>
      <p:pic>
        <p:nvPicPr>
          <p:cNvPr id="22" name="Graphic 21" descr="Books">
            <a:hlinkClick r:id="rId21" action="ppaction://hlinksldjump"/>
            <a:extLst>
              <a:ext uri="{FF2B5EF4-FFF2-40B4-BE49-F238E27FC236}">
                <a16:creationId xmlns:a16="http://schemas.microsoft.com/office/drawing/2014/main" id="{66D4BBFB-305F-48B9-B9EB-809465EEEB1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5143" y="5643000"/>
            <a:ext cx="718458" cy="718458"/>
          </a:xfrm>
          <a:prstGeom prst="rect">
            <a:avLst/>
          </a:prstGeom>
        </p:spPr>
      </p:pic>
      <p:pic>
        <p:nvPicPr>
          <p:cNvPr id="23" name="Graphic 22" descr="Users">
            <a:hlinkClick r:id="rId24" action="ppaction://hlinksldjump"/>
            <a:extLst>
              <a:ext uri="{FF2B5EF4-FFF2-40B4-BE49-F238E27FC236}">
                <a16:creationId xmlns:a16="http://schemas.microsoft.com/office/drawing/2014/main" id="{AC6C1277-F015-4600-B13C-C93DB0C5E84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3914" y="533514"/>
            <a:ext cx="718458" cy="718458"/>
          </a:xfrm>
          <a:prstGeom prst="rect">
            <a:avLst/>
          </a:prstGeom>
        </p:spPr>
      </p:pic>
      <p:pic>
        <p:nvPicPr>
          <p:cNvPr id="25" name="Graphic 24" descr="Playbook">
            <a:extLst>
              <a:ext uri="{FF2B5EF4-FFF2-40B4-BE49-F238E27FC236}">
                <a16:creationId xmlns:a16="http://schemas.microsoft.com/office/drawing/2014/main" id="{A7B07B44-A0A9-450F-A211-556A7567211E}"/>
              </a:ext>
            </a:extLst>
          </p:cNvPr>
          <p:cNvPicPr>
            <a:picLocks noChangeAspect="1"/>
          </p:cNvPicPr>
          <p:nvPr/>
        </p:nvPicPr>
        <p:blipFill>
          <a:blip r:embed="rId8">
            <a:extLst>
              <a:ext uri="{96DAC541-7B7A-43D3-8B79-37D633B846F1}">
                <asvg:svgBlip xmlns:asvg="http://schemas.microsoft.com/office/drawing/2016/SVG/main" r:embed="rId27"/>
              </a:ext>
            </a:extLst>
          </a:blip>
          <a:stretch>
            <a:fillRect/>
          </a:stretch>
        </p:blipFill>
        <p:spPr>
          <a:xfrm>
            <a:off x="4839252" y="2043137"/>
            <a:ext cx="2888202" cy="2888202"/>
          </a:xfrm>
          <a:prstGeom prst="rect">
            <a:avLst/>
          </a:prstGeom>
        </p:spPr>
      </p:pic>
      <p:sp>
        <p:nvSpPr>
          <p:cNvPr id="26" name="TextBox 25">
            <a:extLst>
              <a:ext uri="{FF2B5EF4-FFF2-40B4-BE49-F238E27FC236}">
                <a16:creationId xmlns:a16="http://schemas.microsoft.com/office/drawing/2014/main" id="{37D97F76-F3FE-49A4-B2FF-A181B6DB06DA}"/>
              </a:ext>
            </a:extLst>
          </p:cNvPr>
          <p:cNvSpPr txBox="1"/>
          <p:nvPr/>
        </p:nvSpPr>
        <p:spPr>
          <a:xfrm>
            <a:off x="2081951" y="2685541"/>
            <a:ext cx="2430261" cy="707886"/>
          </a:xfrm>
          <a:prstGeom prst="rect">
            <a:avLst/>
          </a:prstGeom>
          <a:noFill/>
        </p:spPr>
        <p:txBody>
          <a:bodyPr wrap="square" rtlCol="0">
            <a:spAutoFit/>
          </a:bodyPr>
          <a:lstStyle/>
          <a:p>
            <a:pPr algn="ctr"/>
            <a:r>
              <a:rPr lang="en-CA" sz="2000" b="1" spc="300">
                <a:latin typeface="Montserrat" pitchFamily="2" charset="77"/>
              </a:rPr>
              <a:t>Industry &amp; Company</a:t>
            </a:r>
            <a:endParaRPr lang="en-LT" sz="2000" b="1" spc="300">
              <a:latin typeface="Montserrat" pitchFamily="2" charset="77"/>
            </a:endParaRPr>
          </a:p>
        </p:txBody>
      </p:sp>
      <p:sp>
        <p:nvSpPr>
          <p:cNvPr id="27" name="TextBox 26">
            <a:extLst>
              <a:ext uri="{FF2B5EF4-FFF2-40B4-BE49-F238E27FC236}">
                <a16:creationId xmlns:a16="http://schemas.microsoft.com/office/drawing/2014/main" id="{60F66711-8872-4AEC-BD20-9B5912E35A45}"/>
              </a:ext>
            </a:extLst>
          </p:cNvPr>
          <p:cNvSpPr txBox="1"/>
          <p:nvPr/>
        </p:nvSpPr>
        <p:spPr>
          <a:xfrm>
            <a:off x="2327041" y="5175620"/>
            <a:ext cx="1963435" cy="707886"/>
          </a:xfrm>
          <a:prstGeom prst="rect">
            <a:avLst/>
          </a:prstGeom>
          <a:noFill/>
        </p:spPr>
        <p:txBody>
          <a:bodyPr wrap="square" rtlCol="0">
            <a:spAutoFit/>
          </a:bodyPr>
          <a:lstStyle/>
          <a:p>
            <a:pPr algn="ctr"/>
            <a:r>
              <a:rPr lang="en-US" sz="2000" b="1" spc="300">
                <a:latin typeface="Montserrat" pitchFamily="2" charset="77"/>
              </a:rPr>
              <a:t>Objectives &amp; Benefits</a:t>
            </a:r>
            <a:endParaRPr lang="en-LT" sz="2000" b="1" spc="300">
              <a:latin typeface="Montserrat" pitchFamily="2" charset="77"/>
            </a:endParaRPr>
          </a:p>
        </p:txBody>
      </p:sp>
      <p:sp>
        <p:nvSpPr>
          <p:cNvPr id="28" name="TextBox 27">
            <a:extLst>
              <a:ext uri="{FF2B5EF4-FFF2-40B4-BE49-F238E27FC236}">
                <a16:creationId xmlns:a16="http://schemas.microsoft.com/office/drawing/2014/main" id="{444E318D-DD50-48BC-9473-05300DE3F1E6}"/>
              </a:ext>
            </a:extLst>
          </p:cNvPr>
          <p:cNvSpPr txBox="1"/>
          <p:nvPr/>
        </p:nvSpPr>
        <p:spPr>
          <a:xfrm>
            <a:off x="8530030" y="2729007"/>
            <a:ext cx="2456805" cy="707886"/>
          </a:xfrm>
          <a:prstGeom prst="rect">
            <a:avLst/>
          </a:prstGeom>
          <a:noFill/>
        </p:spPr>
        <p:txBody>
          <a:bodyPr wrap="square" rtlCol="0">
            <a:spAutoFit/>
          </a:bodyPr>
          <a:lstStyle/>
          <a:p>
            <a:pPr algn="ctr"/>
            <a:r>
              <a:rPr lang="en-US" sz="2000" b="1" spc="300">
                <a:latin typeface="Montserrat" pitchFamily="2" charset="77"/>
              </a:rPr>
              <a:t>Opportunities &amp; Challenges</a:t>
            </a:r>
            <a:endParaRPr lang="en-LT" sz="2000" b="1" spc="300">
              <a:latin typeface="Montserrat" pitchFamily="2" charset="77"/>
            </a:endParaRPr>
          </a:p>
        </p:txBody>
      </p:sp>
      <p:sp>
        <p:nvSpPr>
          <p:cNvPr id="29" name="TextBox 28">
            <a:extLst>
              <a:ext uri="{FF2B5EF4-FFF2-40B4-BE49-F238E27FC236}">
                <a16:creationId xmlns:a16="http://schemas.microsoft.com/office/drawing/2014/main" id="{E408B84B-D834-4EBB-BD33-A7D16457F449}"/>
              </a:ext>
            </a:extLst>
          </p:cNvPr>
          <p:cNvSpPr txBox="1"/>
          <p:nvPr/>
        </p:nvSpPr>
        <p:spPr>
          <a:xfrm>
            <a:off x="8676551" y="5112898"/>
            <a:ext cx="1752404" cy="707886"/>
          </a:xfrm>
          <a:prstGeom prst="rect">
            <a:avLst/>
          </a:prstGeom>
          <a:noFill/>
        </p:spPr>
        <p:txBody>
          <a:bodyPr wrap="none" rtlCol="0">
            <a:spAutoFit/>
          </a:bodyPr>
          <a:lstStyle/>
          <a:p>
            <a:pPr algn="ctr"/>
            <a:r>
              <a:rPr lang="en-CA" sz="2000" b="1" spc="300">
                <a:latin typeface="Montserrat" pitchFamily="2" charset="77"/>
              </a:rPr>
              <a:t>Hypothesis</a:t>
            </a:r>
            <a:endParaRPr lang="en-LT" sz="2000" b="1" spc="300">
              <a:latin typeface="Montserrat" pitchFamily="2" charset="77"/>
            </a:endParaRPr>
          </a:p>
          <a:p>
            <a:pPr algn="ctr"/>
            <a:endParaRPr lang="en-LT" sz="2000" b="1" spc="300">
              <a:solidFill>
                <a:schemeClr val="tx1">
                  <a:lumMod val="75000"/>
                  <a:lumOff val="25000"/>
                </a:schemeClr>
              </a:solidFill>
              <a:latin typeface="Montserrat" pitchFamily="2" charset="77"/>
            </a:endParaRPr>
          </a:p>
        </p:txBody>
      </p:sp>
      <p:grpSp>
        <p:nvGrpSpPr>
          <p:cNvPr id="30" name="Graphic 43">
            <a:extLst>
              <a:ext uri="{FF2B5EF4-FFF2-40B4-BE49-F238E27FC236}">
                <a16:creationId xmlns:a16="http://schemas.microsoft.com/office/drawing/2014/main" id="{38A83DBD-5216-4427-95F7-B4675DD1E115}"/>
              </a:ext>
            </a:extLst>
          </p:cNvPr>
          <p:cNvGrpSpPr/>
          <p:nvPr/>
        </p:nvGrpSpPr>
        <p:grpSpPr>
          <a:xfrm rot="269299" flipV="1">
            <a:off x="7472552" y="2216626"/>
            <a:ext cx="1458826" cy="482830"/>
            <a:chOff x="5270499" y="2952750"/>
            <a:chExt cx="1652160" cy="946643"/>
          </a:xfrm>
          <a:solidFill>
            <a:schemeClr val="tx1">
              <a:lumMod val="65000"/>
              <a:lumOff val="35000"/>
            </a:schemeClr>
          </a:solidFill>
        </p:grpSpPr>
        <p:sp>
          <p:nvSpPr>
            <p:cNvPr id="31" name="Freeform 76">
              <a:extLst>
                <a:ext uri="{FF2B5EF4-FFF2-40B4-BE49-F238E27FC236}">
                  <a16:creationId xmlns:a16="http://schemas.microsoft.com/office/drawing/2014/main" id="{8D2F1798-C952-43C2-9282-E22646B4C417}"/>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32" name="Freeform 77">
              <a:extLst>
                <a:ext uri="{FF2B5EF4-FFF2-40B4-BE49-F238E27FC236}">
                  <a16:creationId xmlns:a16="http://schemas.microsoft.com/office/drawing/2014/main" id="{FE34C3FF-773E-4505-AA22-88755EBC21F8}"/>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33" name="Graphic 43">
            <a:extLst>
              <a:ext uri="{FF2B5EF4-FFF2-40B4-BE49-F238E27FC236}">
                <a16:creationId xmlns:a16="http://schemas.microsoft.com/office/drawing/2014/main" id="{2EF6B213-DABA-4095-A625-D2A8F569784C}"/>
              </a:ext>
            </a:extLst>
          </p:cNvPr>
          <p:cNvGrpSpPr/>
          <p:nvPr/>
        </p:nvGrpSpPr>
        <p:grpSpPr>
          <a:xfrm rot="2571606" flipV="1">
            <a:off x="7406172" y="4110037"/>
            <a:ext cx="1356455" cy="777212"/>
            <a:chOff x="5270499" y="2952750"/>
            <a:chExt cx="1652160" cy="946643"/>
          </a:xfrm>
          <a:solidFill>
            <a:schemeClr val="tx1">
              <a:lumMod val="65000"/>
              <a:lumOff val="35000"/>
            </a:schemeClr>
          </a:solidFill>
        </p:grpSpPr>
        <p:sp>
          <p:nvSpPr>
            <p:cNvPr id="34" name="Freeform 79">
              <a:extLst>
                <a:ext uri="{FF2B5EF4-FFF2-40B4-BE49-F238E27FC236}">
                  <a16:creationId xmlns:a16="http://schemas.microsoft.com/office/drawing/2014/main" id="{E9789790-0C07-4485-A580-5FDE32DA6629}"/>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35" name="Freeform 80">
              <a:extLst>
                <a:ext uri="{FF2B5EF4-FFF2-40B4-BE49-F238E27FC236}">
                  <a16:creationId xmlns:a16="http://schemas.microsoft.com/office/drawing/2014/main" id="{8D2C4FB9-7BC1-47E6-96C6-B677396B9F0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36" name="Graphic 43">
            <a:extLst>
              <a:ext uri="{FF2B5EF4-FFF2-40B4-BE49-F238E27FC236}">
                <a16:creationId xmlns:a16="http://schemas.microsoft.com/office/drawing/2014/main" id="{5BD83F17-F1C2-407B-A5B5-61765389148A}"/>
              </a:ext>
            </a:extLst>
          </p:cNvPr>
          <p:cNvGrpSpPr/>
          <p:nvPr/>
        </p:nvGrpSpPr>
        <p:grpSpPr>
          <a:xfrm rot="417027" flipH="1" flipV="1">
            <a:off x="3858043" y="2373351"/>
            <a:ext cx="1396237" cy="528243"/>
            <a:chOff x="5270499" y="2952750"/>
            <a:chExt cx="1652160" cy="946643"/>
          </a:xfrm>
          <a:solidFill>
            <a:schemeClr val="tx1">
              <a:lumMod val="65000"/>
              <a:lumOff val="35000"/>
            </a:schemeClr>
          </a:solidFill>
        </p:grpSpPr>
        <p:sp>
          <p:nvSpPr>
            <p:cNvPr id="37" name="Freeform 82">
              <a:extLst>
                <a:ext uri="{FF2B5EF4-FFF2-40B4-BE49-F238E27FC236}">
                  <a16:creationId xmlns:a16="http://schemas.microsoft.com/office/drawing/2014/main" id="{6AF56FCD-8FF3-40B6-8EFB-BCB6A6D643CD}"/>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38" name="Freeform 83">
              <a:extLst>
                <a:ext uri="{FF2B5EF4-FFF2-40B4-BE49-F238E27FC236}">
                  <a16:creationId xmlns:a16="http://schemas.microsoft.com/office/drawing/2014/main" id="{D161F1A4-EBDD-482B-89AE-5CB271A4FB12}"/>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39" name="Graphic 43">
            <a:extLst>
              <a:ext uri="{FF2B5EF4-FFF2-40B4-BE49-F238E27FC236}">
                <a16:creationId xmlns:a16="http://schemas.microsoft.com/office/drawing/2014/main" id="{9615EC05-2D84-4A84-A40B-A230CCC2656D}"/>
              </a:ext>
            </a:extLst>
          </p:cNvPr>
          <p:cNvGrpSpPr/>
          <p:nvPr/>
        </p:nvGrpSpPr>
        <p:grpSpPr>
          <a:xfrm rot="19028394" flipH="1" flipV="1">
            <a:off x="4061834" y="4110037"/>
            <a:ext cx="1356455" cy="777212"/>
            <a:chOff x="5270499" y="2952750"/>
            <a:chExt cx="1652160" cy="946643"/>
          </a:xfrm>
          <a:solidFill>
            <a:schemeClr val="tx1">
              <a:lumMod val="65000"/>
              <a:lumOff val="35000"/>
            </a:schemeClr>
          </a:solidFill>
        </p:grpSpPr>
        <p:sp>
          <p:nvSpPr>
            <p:cNvPr id="40" name="Freeform 85">
              <a:extLst>
                <a:ext uri="{FF2B5EF4-FFF2-40B4-BE49-F238E27FC236}">
                  <a16:creationId xmlns:a16="http://schemas.microsoft.com/office/drawing/2014/main" id="{C5D39100-9F73-44D1-A4B7-A93D959D8951}"/>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41" name="Freeform 86">
              <a:extLst>
                <a:ext uri="{FF2B5EF4-FFF2-40B4-BE49-F238E27FC236}">
                  <a16:creationId xmlns:a16="http://schemas.microsoft.com/office/drawing/2014/main" id="{02F76BF9-AB42-4AA2-9BE8-B506735ADF6C}"/>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sp>
        <p:nvSpPr>
          <p:cNvPr id="42" name="TextBox 41">
            <a:extLst>
              <a:ext uri="{FF2B5EF4-FFF2-40B4-BE49-F238E27FC236}">
                <a16:creationId xmlns:a16="http://schemas.microsoft.com/office/drawing/2014/main" id="{DE796A8F-65C4-49F4-8879-191597F1858D}"/>
              </a:ext>
            </a:extLst>
          </p:cNvPr>
          <p:cNvSpPr txBox="1"/>
          <p:nvPr/>
        </p:nvSpPr>
        <p:spPr>
          <a:xfrm>
            <a:off x="4029331" y="544203"/>
            <a:ext cx="4776500" cy="584775"/>
          </a:xfrm>
          <a:prstGeom prst="rect">
            <a:avLst/>
          </a:prstGeom>
          <a:noFill/>
        </p:spPr>
        <p:txBody>
          <a:bodyPr wrap="none" rtlCol="0">
            <a:spAutoFit/>
          </a:bodyPr>
          <a:lstStyle/>
          <a:p>
            <a:pPr algn="ctr"/>
            <a:r>
              <a:rPr lang="en-US" altLang="zh-CN" sz="3200" b="1" spc="300">
                <a:solidFill>
                  <a:schemeClr val="tx1">
                    <a:lumMod val="65000"/>
                    <a:lumOff val="35000"/>
                  </a:schemeClr>
                </a:solidFill>
                <a:latin typeface="Montserrat" pitchFamily="2" charset="77"/>
              </a:rPr>
              <a:t>Context &amp; Hypothesis </a:t>
            </a:r>
            <a:endParaRPr lang="en-LT" sz="3200" b="1" spc="300">
              <a:solidFill>
                <a:schemeClr val="tx1">
                  <a:lumMod val="65000"/>
                  <a:lumOff val="35000"/>
                </a:schemeClr>
              </a:solidFill>
              <a:latin typeface="Montserrat" pitchFamily="2" charset="77"/>
            </a:endParaRPr>
          </a:p>
        </p:txBody>
      </p:sp>
      <p:pic>
        <p:nvPicPr>
          <p:cNvPr id="43" name="Graphic 42">
            <a:extLst>
              <a:ext uri="{FF2B5EF4-FFF2-40B4-BE49-F238E27FC236}">
                <a16:creationId xmlns:a16="http://schemas.microsoft.com/office/drawing/2014/main" id="{D684B89E-B14F-47D7-83C9-984220BF4B0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540000">
            <a:off x="1996548" y="1013710"/>
            <a:ext cx="8686852" cy="226633"/>
          </a:xfrm>
          <a:prstGeom prst="rect">
            <a:avLst/>
          </a:prstGeom>
        </p:spPr>
      </p:pic>
      <p:pic>
        <p:nvPicPr>
          <p:cNvPr id="44" name="Graphic 43" descr="Playbook">
            <a:extLst>
              <a:ext uri="{FF2B5EF4-FFF2-40B4-BE49-F238E27FC236}">
                <a16:creationId xmlns:a16="http://schemas.microsoft.com/office/drawing/2014/main" id="{DE28907B-20DA-4F2F-9D50-869855E855E5}"/>
              </a:ext>
            </a:extLst>
          </p:cNvPr>
          <p:cNvPicPr>
            <a:picLocks noChangeAspect="1"/>
          </p:cNvPicPr>
          <p:nvPr/>
        </p:nvPicPr>
        <p:blipFill>
          <a:blip r:embed="rId8">
            <a:extLst>
              <a:ext uri="{96DAC541-7B7A-43D3-8B79-37D633B846F1}">
                <asvg:svgBlip xmlns:asvg="http://schemas.microsoft.com/office/drawing/2016/SVG/main" r:embed="rId27"/>
              </a:ext>
            </a:extLst>
          </a:blip>
          <a:stretch>
            <a:fillRect/>
          </a:stretch>
        </p:blipFill>
        <p:spPr>
          <a:xfrm>
            <a:off x="2557734" y="1281000"/>
            <a:ext cx="1288885" cy="1288885"/>
          </a:xfrm>
          <a:prstGeom prst="rect">
            <a:avLst/>
          </a:prstGeom>
        </p:spPr>
      </p:pic>
      <p:pic>
        <p:nvPicPr>
          <p:cNvPr id="45" name="Graphic 44" descr="Playbook">
            <a:extLst>
              <a:ext uri="{FF2B5EF4-FFF2-40B4-BE49-F238E27FC236}">
                <a16:creationId xmlns:a16="http://schemas.microsoft.com/office/drawing/2014/main" id="{0495E4F9-6E71-4FA6-9A5A-7FC70E56569F}"/>
              </a:ext>
            </a:extLst>
          </p:cNvPr>
          <p:cNvPicPr>
            <a:picLocks noChangeAspect="1"/>
          </p:cNvPicPr>
          <p:nvPr/>
        </p:nvPicPr>
        <p:blipFill>
          <a:blip r:embed="rId8">
            <a:extLst>
              <a:ext uri="{96DAC541-7B7A-43D3-8B79-37D633B846F1}">
                <asvg:svgBlip xmlns:asvg="http://schemas.microsoft.com/office/drawing/2016/SVG/main" r:embed="rId27"/>
              </a:ext>
            </a:extLst>
          </a:blip>
          <a:stretch>
            <a:fillRect/>
          </a:stretch>
        </p:blipFill>
        <p:spPr>
          <a:xfrm>
            <a:off x="9055213" y="1318995"/>
            <a:ext cx="1288885" cy="1288885"/>
          </a:xfrm>
          <a:prstGeom prst="rect">
            <a:avLst/>
          </a:prstGeom>
        </p:spPr>
      </p:pic>
      <p:pic>
        <p:nvPicPr>
          <p:cNvPr id="46" name="Graphic 45" descr="Playbook">
            <a:extLst>
              <a:ext uri="{FF2B5EF4-FFF2-40B4-BE49-F238E27FC236}">
                <a16:creationId xmlns:a16="http://schemas.microsoft.com/office/drawing/2014/main" id="{53624C50-F5D7-4858-8D4E-B058F42F347D}"/>
              </a:ext>
            </a:extLst>
          </p:cNvPr>
          <p:cNvPicPr>
            <a:picLocks noChangeAspect="1"/>
          </p:cNvPicPr>
          <p:nvPr/>
        </p:nvPicPr>
        <p:blipFill>
          <a:blip r:embed="rId8">
            <a:extLst>
              <a:ext uri="{96DAC541-7B7A-43D3-8B79-37D633B846F1}">
                <asvg:svgBlip xmlns:asvg="http://schemas.microsoft.com/office/drawing/2016/SVG/main" r:embed="rId27"/>
              </a:ext>
            </a:extLst>
          </a:blip>
          <a:stretch>
            <a:fillRect/>
          </a:stretch>
        </p:blipFill>
        <p:spPr>
          <a:xfrm>
            <a:off x="2608977" y="3788229"/>
            <a:ext cx="1288885" cy="1288885"/>
          </a:xfrm>
          <a:prstGeom prst="rect">
            <a:avLst/>
          </a:prstGeom>
        </p:spPr>
      </p:pic>
      <p:pic>
        <p:nvPicPr>
          <p:cNvPr id="47" name="Graphic 46" descr="Playbook">
            <a:extLst>
              <a:ext uri="{FF2B5EF4-FFF2-40B4-BE49-F238E27FC236}">
                <a16:creationId xmlns:a16="http://schemas.microsoft.com/office/drawing/2014/main" id="{7443A122-2EDD-42BC-86F7-717309C96C07}"/>
              </a:ext>
            </a:extLst>
          </p:cNvPr>
          <p:cNvPicPr>
            <a:picLocks noChangeAspect="1"/>
          </p:cNvPicPr>
          <p:nvPr/>
        </p:nvPicPr>
        <p:blipFill>
          <a:blip r:embed="rId8">
            <a:extLst>
              <a:ext uri="{96DAC541-7B7A-43D3-8B79-37D633B846F1}">
                <asvg:svgBlip xmlns:asvg="http://schemas.microsoft.com/office/drawing/2016/SVG/main" r:embed="rId27"/>
              </a:ext>
            </a:extLst>
          </a:blip>
          <a:stretch>
            <a:fillRect/>
          </a:stretch>
        </p:blipFill>
        <p:spPr>
          <a:xfrm>
            <a:off x="8871008" y="3702886"/>
            <a:ext cx="1288885" cy="1288885"/>
          </a:xfrm>
          <a:prstGeom prst="rect">
            <a:avLst/>
          </a:prstGeom>
        </p:spPr>
      </p:pic>
    </p:spTree>
    <p:extLst>
      <p:ext uri="{BB962C8B-B14F-4D97-AF65-F5344CB8AC3E}">
        <p14:creationId xmlns:p14="http://schemas.microsoft.com/office/powerpoint/2010/main" val="2004915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3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3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34DD3FE-B148-4087-B3E1-43E9D2714973}"/>
              </a:ext>
            </a:extLst>
          </p:cNvPr>
          <p:cNvSpPr txBox="1"/>
          <p:nvPr/>
        </p:nvSpPr>
        <p:spPr>
          <a:xfrm>
            <a:off x="6094105" y="802955"/>
            <a:ext cx="4977976" cy="145405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700" b="1" spc="300">
                <a:solidFill>
                  <a:srgbClr val="000000"/>
                </a:solidFill>
                <a:latin typeface="+mj-lt"/>
                <a:ea typeface="+mj-ea"/>
                <a:cs typeface="+mj-cs"/>
              </a:rPr>
              <a:t>Introducing the Industry &amp; Company </a:t>
            </a:r>
          </a:p>
        </p:txBody>
      </p:sp>
      <p:sp>
        <p:nvSpPr>
          <p:cNvPr id="5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 website&#10;&#10;Description automatically generated">
            <a:extLst>
              <a:ext uri="{FF2B5EF4-FFF2-40B4-BE49-F238E27FC236}">
                <a16:creationId xmlns:a16="http://schemas.microsoft.com/office/drawing/2014/main" id="{C2B9FBED-9035-4643-B797-67FC14ADD9B2}"/>
              </a:ext>
            </a:extLst>
          </p:cNvPr>
          <p:cNvPicPr>
            <a:picLocks noChangeAspect="1"/>
          </p:cNvPicPr>
          <p:nvPr/>
        </p:nvPicPr>
        <p:blipFill rotWithShape="1">
          <a:blip r:embed="rId3">
            <a:alphaModFix/>
          </a:blip>
          <a:srcRect l="2614" r="38627"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TextBox 2">
            <a:extLst>
              <a:ext uri="{FF2B5EF4-FFF2-40B4-BE49-F238E27FC236}">
                <a16:creationId xmlns:a16="http://schemas.microsoft.com/office/drawing/2014/main" id="{41AB3C59-B3CE-4BB4-BC84-AB96B3CC6D48}"/>
              </a:ext>
            </a:extLst>
          </p:cNvPr>
          <p:cNvSpPr txBox="1"/>
          <p:nvPr/>
        </p:nvSpPr>
        <p:spPr>
          <a:xfrm>
            <a:off x="6090574" y="2421682"/>
            <a:ext cx="4977578" cy="3639289"/>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b="1" u="sng">
                <a:solidFill>
                  <a:srgbClr val="000000"/>
                </a:solidFill>
              </a:rPr>
              <a:t>Definition:</a:t>
            </a:r>
          </a:p>
          <a:p>
            <a:pPr marL="742950" lvl="1" indent="-228600" defTabSz="914400">
              <a:lnSpc>
                <a:spcPct val="90000"/>
              </a:lnSpc>
              <a:spcAft>
                <a:spcPts val="600"/>
              </a:spcAft>
              <a:buFont typeface="Arial" panose="020B0604020202020204" pitchFamily="34" charset="0"/>
              <a:buChar char="•"/>
            </a:pPr>
            <a:r>
              <a:rPr lang="en-US" sz="1400">
                <a:solidFill>
                  <a:srgbClr val="000000"/>
                </a:solidFill>
              </a:rPr>
              <a:t>Anime: Hand-drawn and computer animation originating from Japan</a:t>
            </a:r>
          </a:p>
          <a:p>
            <a:pPr marL="742950" lvl="1" indent="-228600" defTabSz="914400">
              <a:lnSpc>
                <a:spcPct val="90000"/>
              </a:lnSpc>
              <a:spcAft>
                <a:spcPts val="600"/>
              </a:spcAft>
              <a:buFont typeface="Arial" panose="020B0604020202020204" pitchFamily="34" charset="0"/>
              <a:buChar char="•"/>
            </a:pPr>
            <a:r>
              <a:rPr lang="en-US" sz="1400">
                <a:solidFill>
                  <a:srgbClr val="000000"/>
                </a:solidFill>
              </a:rPr>
              <a:t>Refers specifically to animation produced in Japan, or to its common style</a:t>
            </a:r>
          </a:p>
          <a:p>
            <a:pPr marL="285750" indent="-228600" defTabSz="914400">
              <a:lnSpc>
                <a:spcPct val="90000"/>
              </a:lnSpc>
              <a:spcAft>
                <a:spcPts val="600"/>
              </a:spcAft>
              <a:buFont typeface="Arial" panose="020B0604020202020204" pitchFamily="34" charset="0"/>
              <a:buChar char="•"/>
            </a:pPr>
            <a:r>
              <a:rPr lang="en-US" sz="1400" b="1" u="sng">
                <a:solidFill>
                  <a:srgbClr val="000000"/>
                </a:solidFill>
              </a:rPr>
              <a:t>Industry:</a:t>
            </a:r>
          </a:p>
          <a:p>
            <a:pPr marL="742950" lvl="1" indent="-228600" defTabSz="914400">
              <a:lnSpc>
                <a:spcPct val="90000"/>
              </a:lnSpc>
              <a:spcAft>
                <a:spcPts val="600"/>
              </a:spcAft>
              <a:buFont typeface="Arial" panose="020B0604020202020204" pitchFamily="34" charset="0"/>
              <a:buChar char="•"/>
            </a:pPr>
            <a:r>
              <a:rPr lang="en-US" sz="1400">
                <a:solidFill>
                  <a:srgbClr val="000000"/>
                </a:solidFill>
              </a:rPr>
              <a:t>A consecutively expanding industry, worth $USD 24.08 billion in 2019</a:t>
            </a:r>
          </a:p>
          <a:p>
            <a:pPr marL="742950" lvl="1" indent="-228600" defTabSz="914400">
              <a:lnSpc>
                <a:spcPct val="90000"/>
              </a:lnSpc>
              <a:spcAft>
                <a:spcPts val="600"/>
              </a:spcAft>
              <a:buFont typeface="Arial" panose="020B0604020202020204" pitchFamily="34" charset="0"/>
              <a:buChar char="•"/>
            </a:pPr>
            <a:r>
              <a:rPr lang="en-US" sz="1400">
                <a:solidFill>
                  <a:srgbClr val="000000"/>
                </a:solidFill>
              </a:rPr>
              <a:t>Well-established markets throughout the world (Japan, China, NA, EU, etc.)</a:t>
            </a:r>
          </a:p>
          <a:p>
            <a:pPr marL="285750" indent="-228600" defTabSz="914400">
              <a:lnSpc>
                <a:spcPct val="90000"/>
              </a:lnSpc>
              <a:spcAft>
                <a:spcPts val="600"/>
              </a:spcAft>
              <a:buFont typeface="Arial" panose="020B0604020202020204" pitchFamily="34" charset="0"/>
              <a:buChar char="•"/>
            </a:pPr>
            <a:r>
              <a:rPr lang="en-US" sz="1400" b="1" u="sng">
                <a:solidFill>
                  <a:srgbClr val="000000"/>
                </a:solidFill>
              </a:rPr>
              <a:t>Company </a:t>
            </a:r>
          </a:p>
          <a:p>
            <a:pPr marL="742950" lvl="1" indent="-228600" defTabSz="914400">
              <a:lnSpc>
                <a:spcPct val="90000"/>
              </a:lnSpc>
              <a:spcAft>
                <a:spcPts val="600"/>
              </a:spcAft>
              <a:buFont typeface="Arial" panose="020B0604020202020204" pitchFamily="34" charset="0"/>
              <a:buChar char="•"/>
            </a:pPr>
            <a:r>
              <a:rPr lang="en-US" sz="1400">
                <a:solidFill>
                  <a:srgbClr val="000000"/>
                </a:solidFill>
              </a:rPr>
              <a:t>MyAnimeList:</a:t>
            </a:r>
          </a:p>
          <a:p>
            <a:pPr marL="1200150" lvl="2" indent="-228600" defTabSz="914400">
              <a:lnSpc>
                <a:spcPct val="90000"/>
              </a:lnSpc>
              <a:spcAft>
                <a:spcPts val="600"/>
              </a:spcAft>
              <a:buFont typeface="Arial" panose="020B0604020202020204" pitchFamily="34" charset="0"/>
              <a:buChar char="•"/>
            </a:pPr>
            <a:r>
              <a:rPr lang="en-US" sz="1400">
                <a:solidFill>
                  <a:srgbClr val="000000"/>
                </a:solidFill>
              </a:rPr>
              <a:t>Online rating website </a:t>
            </a:r>
            <a:r>
              <a:rPr lang="en-US" sz="1400" b="0" i="0">
                <a:solidFill>
                  <a:srgbClr val="000000"/>
                </a:solidFill>
                <a:effectLst/>
                <a:hlinkClick r:id="rId4"/>
              </a:rPr>
              <a:t>https://myanimelist.net/</a:t>
            </a:r>
            <a:r>
              <a:rPr lang="en-US" sz="1400" b="0" i="0">
                <a:solidFill>
                  <a:srgbClr val="000000"/>
                </a:solidFill>
                <a:effectLst/>
              </a:rPr>
              <a:t> </a:t>
            </a:r>
          </a:p>
          <a:p>
            <a:pPr marL="1200150" lvl="2" indent="-228600" defTabSz="914400">
              <a:lnSpc>
                <a:spcPct val="90000"/>
              </a:lnSpc>
              <a:spcAft>
                <a:spcPts val="600"/>
              </a:spcAft>
              <a:buFont typeface="Arial" panose="020B0604020202020204" pitchFamily="34" charset="0"/>
              <a:buChar char="•"/>
            </a:pPr>
            <a:r>
              <a:rPr lang="en-US" sz="1400">
                <a:solidFill>
                  <a:srgbClr val="000000"/>
                </a:solidFill>
              </a:rPr>
              <a:t>Founded in 2006, US company, privately hold</a:t>
            </a:r>
          </a:p>
        </p:txBody>
      </p:sp>
    </p:spTree>
    <p:extLst>
      <p:ext uri="{BB962C8B-B14F-4D97-AF65-F5344CB8AC3E}">
        <p14:creationId xmlns:p14="http://schemas.microsoft.com/office/powerpoint/2010/main" val="75560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4"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result for 宫崎骏 龙猫">
            <a:extLst>
              <a:ext uri="{FF2B5EF4-FFF2-40B4-BE49-F238E27FC236}">
                <a16:creationId xmlns:a16="http://schemas.microsoft.com/office/drawing/2014/main" id="{CBEC6263-A22D-442F-AFFE-72CEE83877C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5000"/>
                    </a14:imgEffect>
                    <a14:imgEffect>
                      <a14:brightnessContrast contrast="16000"/>
                    </a14:imgEffect>
                  </a14:imgLayer>
                </a14:imgProps>
              </a:ext>
              <a:ext uri="{28A0092B-C50C-407E-A947-70E740481C1C}">
                <a14:useLocalDpi xmlns:a14="http://schemas.microsoft.com/office/drawing/2010/main" val="0"/>
              </a:ext>
            </a:extLst>
          </a:blip>
          <a:srcRect l="7111" t="9091" r="3083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5"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FA15E2-A5C1-46C0-B042-A08F7E429415}"/>
              </a:ext>
            </a:extLst>
          </p:cNvPr>
          <p:cNvSpPr txBox="1"/>
          <p:nvPr/>
        </p:nvSpPr>
        <p:spPr>
          <a:xfrm>
            <a:off x="371094" y="1161288"/>
            <a:ext cx="3438144" cy="112471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b="1" spc="300">
                <a:latin typeface="+mj-lt"/>
                <a:ea typeface="+mj-ea"/>
                <a:cs typeface="+mj-cs"/>
              </a:rPr>
              <a:t>Opportunities and Challenges</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31F4B62-0C2E-4962-8A18-FBD03D3E4A76}"/>
              </a:ext>
            </a:extLst>
          </p:cNvPr>
          <p:cNvSpPr txBox="1"/>
          <p:nvPr/>
        </p:nvSpPr>
        <p:spPr>
          <a:xfrm>
            <a:off x="371093" y="2718054"/>
            <a:ext cx="5468003" cy="3763736"/>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r>
              <a:rPr lang="en-US" b="1" u="sng">
                <a:latin typeface="Montserrat" panose="00000500000000000000" pitchFamily="2" charset="0"/>
              </a:rPr>
              <a:t>Opportunities: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Foreign investors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Growing international market</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People staying home because of the current pandemic</a:t>
            </a:r>
          </a:p>
          <a:p>
            <a:pPr marL="285750" indent="-228600" defTabSz="914400">
              <a:lnSpc>
                <a:spcPct val="90000"/>
              </a:lnSpc>
              <a:spcAft>
                <a:spcPts val="600"/>
              </a:spcAft>
              <a:buFont typeface="Arial" panose="020B0604020202020204" pitchFamily="34" charset="0"/>
              <a:buChar char="•"/>
            </a:pPr>
            <a:r>
              <a:rPr lang="en-US" b="1" u="sng">
                <a:latin typeface="Montserrat" panose="00000500000000000000" pitchFamily="2" charset="0"/>
              </a:rPr>
              <a:t>Challenges: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Foreign competitors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Cultural diversities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Large number of choices – sometimes difficult to decide what to watch</a:t>
            </a:r>
          </a:p>
          <a:p>
            <a:pPr marL="285750"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As such, </a:t>
            </a:r>
            <a:r>
              <a:rPr lang="en-US" sz="1800" b="0" i="0" err="1">
                <a:effectLst/>
                <a:latin typeface="Montserrat" panose="00000500000000000000" pitchFamily="2" charset="0"/>
              </a:rPr>
              <a:t>Myanimelist</a:t>
            </a:r>
            <a:r>
              <a:rPr lang="en-US" sz="1800" b="0" i="0">
                <a:effectLst/>
                <a:latin typeface="Montserrat" panose="00000500000000000000" pitchFamily="2" charset="0"/>
              </a:rPr>
              <a:t> need to leverage their current technology to stay competitive </a:t>
            </a:r>
            <a:endParaRPr lang="en-US">
              <a:latin typeface="Montserrat" panose="00000500000000000000" pitchFamily="2" charset="0"/>
            </a:endParaRPr>
          </a:p>
          <a:p>
            <a:pPr marL="285750" indent="-228600" defTabSz="914400">
              <a:lnSpc>
                <a:spcPct val="90000"/>
              </a:lnSpc>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330666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Image result for background">
            <a:extLst>
              <a:ext uri="{FF2B5EF4-FFF2-40B4-BE49-F238E27FC236}">
                <a16:creationId xmlns:a16="http://schemas.microsoft.com/office/drawing/2014/main" id="{638FFA66-9752-437C-A8AF-08353FE14F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11" t="5768" r="308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82"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CD848E-9B61-4AFC-B8CC-B27A610F61D1}"/>
              </a:ext>
            </a:extLst>
          </p:cNvPr>
          <p:cNvSpPr txBox="1"/>
          <p:nvPr/>
        </p:nvSpPr>
        <p:spPr>
          <a:xfrm>
            <a:off x="371094" y="1161288"/>
            <a:ext cx="3438144" cy="112572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spc="300">
                <a:latin typeface="Montserrat" panose="00000500000000000000" pitchFamily="2" charset="0"/>
                <a:ea typeface="+mj-ea"/>
                <a:cs typeface="+mj-cs"/>
              </a:rPr>
              <a:t>Objectives and Benefits</a:t>
            </a:r>
          </a:p>
        </p:txBody>
      </p:sp>
      <p:sp>
        <p:nvSpPr>
          <p:cNvPr id="11283"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84"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D51F55C-A259-409B-B6F6-E09949A199E6}"/>
              </a:ext>
            </a:extLst>
          </p:cNvPr>
          <p:cNvSpPr txBox="1"/>
          <p:nvPr/>
        </p:nvSpPr>
        <p:spPr>
          <a:xfrm>
            <a:off x="371094" y="2718054"/>
            <a:ext cx="8472460" cy="3758510"/>
          </a:xfrm>
          <a:prstGeom prst="rect">
            <a:avLst/>
          </a:prstGeom>
        </p:spPr>
        <p:txBody>
          <a:bodyPr vert="horz" lIns="91440" tIns="45720" rIns="91440" bIns="45720" rtlCol="0" anchor="t">
            <a:normAutofit fontScale="92500" lnSpcReduction="20000"/>
          </a:bodyPr>
          <a:lstStyle/>
          <a:p>
            <a:pPr marL="285750" indent="-228600" defTabSz="914400">
              <a:lnSpc>
                <a:spcPct val="90000"/>
              </a:lnSpc>
              <a:spcAft>
                <a:spcPts val="600"/>
              </a:spcAft>
              <a:buFont typeface="Arial" panose="020B0604020202020204" pitchFamily="34" charset="0"/>
              <a:buChar char="•"/>
            </a:pPr>
            <a:r>
              <a:rPr lang="en-US" b="1" u="sng">
                <a:latin typeface="Montserrat" panose="00000500000000000000" pitchFamily="2" charset="0"/>
              </a:rPr>
              <a:t>Use Case/Problem Statement:</a:t>
            </a:r>
          </a:p>
          <a:p>
            <a:pPr marL="742950" lvl="1" indent="-228600" defTabSz="914400">
              <a:lnSpc>
                <a:spcPct val="90000"/>
              </a:lnSpc>
              <a:spcAft>
                <a:spcPts val="600"/>
              </a:spcAft>
              <a:buFont typeface="Arial" panose="020B0604020202020204" pitchFamily="34" charset="0"/>
              <a:buChar char="•"/>
            </a:pPr>
            <a:r>
              <a:rPr lang="en-US" sz="1800" b="0" i="0">
                <a:effectLst/>
                <a:latin typeface="Montserrat" panose="00000500000000000000" pitchFamily="2" charset="0"/>
              </a:rPr>
              <a:t>Helps </a:t>
            </a:r>
            <a:r>
              <a:rPr lang="en-US" sz="1800" b="0" i="0" err="1">
                <a:effectLst/>
                <a:latin typeface="Montserrat" panose="00000500000000000000" pitchFamily="2" charset="0"/>
              </a:rPr>
              <a:t>MyAnimeList</a:t>
            </a:r>
            <a:r>
              <a:rPr lang="en-US" sz="1800" b="0" i="0">
                <a:effectLst/>
                <a:latin typeface="Montserrat" panose="00000500000000000000" pitchFamily="2" charset="0"/>
              </a:rPr>
              <a:t> to </a:t>
            </a:r>
            <a:r>
              <a:rPr lang="en-US">
                <a:latin typeface="Montserrat" panose="00000500000000000000" pitchFamily="2" charset="0"/>
              </a:rPr>
              <a:t>attract more users to their website and increase their users’ satisfaction level</a:t>
            </a:r>
          </a:p>
          <a:p>
            <a:pPr marL="285750" indent="-228600" defTabSz="914400">
              <a:lnSpc>
                <a:spcPct val="90000"/>
              </a:lnSpc>
              <a:spcAft>
                <a:spcPts val="600"/>
              </a:spcAft>
              <a:buFont typeface="Arial" panose="020B0604020202020204" pitchFamily="34" charset="0"/>
              <a:buChar char="•"/>
            </a:pPr>
            <a:r>
              <a:rPr lang="en-US" b="1" u="sng">
                <a:latin typeface="Montserrat" panose="00000500000000000000" pitchFamily="2" charset="0"/>
              </a:rPr>
              <a:t>Objectives/Benefits: </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Increase user satisfaction level &amp; site traffic</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Prediction on anime ratings help the website better understand the preference of users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Recommendation system help users find </a:t>
            </a:r>
            <a:r>
              <a:rPr lang="en-US" err="1">
                <a:latin typeface="Montserrat" panose="00000500000000000000" pitchFamily="2" charset="0"/>
              </a:rPr>
              <a:t>animes</a:t>
            </a:r>
            <a:r>
              <a:rPr lang="en-US">
                <a:latin typeface="Montserrat" panose="00000500000000000000" pitchFamily="2" charset="0"/>
              </a:rPr>
              <a:t> of their interests faster, hence generate higher income for content providers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Increase advertising revenues</a:t>
            </a:r>
          </a:p>
          <a:p>
            <a:pPr marL="285750" indent="-228600" defTabSz="914400">
              <a:lnSpc>
                <a:spcPct val="90000"/>
              </a:lnSpc>
              <a:spcAft>
                <a:spcPts val="600"/>
              </a:spcAft>
              <a:buFont typeface="Arial" panose="020B0604020202020204" pitchFamily="34" charset="0"/>
              <a:buChar char="•"/>
            </a:pPr>
            <a:r>
              <a:rPr lang="en-US" b="1" u="sng">
                <a:latin typeface="Montserrat" panose="00000500000000000000" pitchFamily="2" charset="0"/>
              </a:rPr>
              <a:t>Proposed Solution: </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Build a predictive model to predict user ratings on </a:t>
            </a:r>
            <a:r>
              <a:rPr lang="en-US" err="1">
                <a:latin typeface="Montserrat" panose="00000500000000000000" pitchFamily="2" charset="0"/>
              </a:rPr>
              <a:t>animes</a:t>
            </a:r>
            <a:endParaRPr lang="en-US">
              <a:latin typeface="Montserrat" panose="00000500000000000000" pitchFamily="2" charset="0"/>
            </a:endParaRP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Build a recommendation system that filters and recommends </a:t>
            </a:r>
            <a:r>
              <a:rPr lang="en-US" err="1">
                <a:latin typeface="Montserrat" panose="00000500000000000000" pitchFamily="2" charset="0"/>
              </a:rPr>
              <a:t>animes</a:t>
            </a:r>
            <a:r>
              <a:rPr lang="en-US">
                <a:latin typeface="Montserrat" panose="00000500000000000000" pitchFamily="2" charset="0"/>
              </a:rPr>
              <a:t> to users based on (predicted) ratings and similarities of </a:t>
            </a:r>
            <a:r>
              <a:rPr lang="en-US" err="1">
                <a:latin typeface="Montserrat" panose="00000500000000000000" pitchFamily="2" charset="0"/>
              </a:rPr>
              <a:t>animes</a:t>
            </a:r>
            <a:endParaRPr lang="en-US">
              <a:latin typeface="Montserrat" panose="00000500000000000000" pitchFamily="2" charset="0"/>
            </a:endParaRPr>
          </a:p>
          <a:p>
            <a:pPr marL="285750" indent="-228600" defTabSz="914400">
              <a:lnSpc>
                <a:spcPct val="90000"/>
              </a:lnSpc>
              <a:spcAft>
                <a:spcPts val="600"/>
              </a:spcAft>
              <a:buFont typeface="Arial" panose="020B0604020202020204" pitchFamily="34" charset="0"/>
              <a:buChar char="•"/>
            </a:pPr>
            <a:endParaRPr lang="en-US" sz="900"/>
          </a:p>
        </p:txBody>
      </p:sp>
    </p:spTree>
    <p:extLst>
      <p:ext uri="{BB962C8B-B14F-4D97-AF65-F5344CB8AC3E}">
        <p14:creationId xmlns:p14="http://schemas.microsoft.com/office/powerpoint/2010/main" val="257677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D157F3-FB3F-432F-887C-676E232A729A}"/>
              </a:ext>
            </a:extLst>
          </p:cNvPr>
          <p:cNvSpPr txBox="1"/>
          <p:nvPr/>
        </p:nvSpPr>
        <p:spPr>
          <a:xfrm>
            <a:off x="2987467" y="464924"/>
            <a:ext cx="5754696" cy="1837349"/>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600" b="1" kern="1200" spc="300">
                <a:latin typeface="Montserrat" panose="00000500000000000000" pitchFamily="2" charset="0"/>
                <a:ea typeface="+mj-ea"/>
                <a:cs typeface="+mj-cs"/>
              </a:rPr>
              <a:t>Hypothesis</a:t>
            </a:r>
          </a:p>
        </p:txBody>
      </p:sp>
      <p:grpSp>
        <p:nvGrpSpPr>
          <p:cNvPr id="4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4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B2FE4EC8-526F-4B62-BA22-AD606D691841}"/>
              </a:ext>
            </a:extLst>
          </p:cNvPr>
          <p:cNvSpPr txBox="1"/>
          <p:nvPr/>
        </p:nvSpPr>
        <p:spPr>
          <a:xfrm>
            <a:off x="2987162" y="2114812"/>
            <a:ext cx="6136457" cy="3951452"/>
          </a:xfrm>
          <a:prstGeom prst="rect">
            <a:avLst/>
          </a:prstGeom>
        </p:spPr>
        <p:txBody>
          <a:bodyPr vert="horz" lIns="91440" tIns="45720" rIns="91440" bIns="45720" rtlCol="0" anchor="t">
            <a:normAutofit lnSpcReduction="10000"/>
          </a:bodyPr>
          <a:lstStyle/>
          <a:p>
            <a:pPr indent="-228600" defTabSz="914400">
              <a:lnSpc>
                <a:spcPct val="90000"/>
              </a:lnSpc>
              <a:buFont typeface="Arial" panose="020B0604020202020204" pitchFamily="34" charset="0"/>
              <a:buChar char="•"/>
            </a:pPr>
            <a:r>
              <a:rPr lang="en-US" sz="1600" b="1" u="sng">
                <a:latin typeface="Montserrat" panose="00000500000000000000" pitchFamily="2" charset="0"/>
              </a:rPr>
              <a:t>Things to be predicted: </a:t>
            </a:r>
          </a:p>
          <a:p>
            <a:pPr lvl="1" indent="-228600" defTabSz="914400">
              <a:lnSpc>
                <a:spcPct val="90000"/>
              </a:lnSpc>
              <a:buFont typeface="Arial" panose="020B0604020202020204" pitchFamily="34" charset="0"/>
              <a:buChar char="•"/>
            </a:pPr>
            <a:r>
              <a:rPr lang="en-US" sz="1600">
                <a:latin typeface="Montserrat" panose="00000500000000000000" pitchFamily="2" charset="0"/>
              </a:rPr>
              <a:t>User Ratings for a specific anime</a:t>
            </a:r>
          </a:p>
          <a:p>
            <a:pPr lvl="1" indent="-228600" defTabSz="914400">
              <a:lnSpc>
                <a:spcPct val="90000"/>
              </a:lnSpc>
              <a:buFont typeface="Arial" panose="020B0604020202020204" pitchFamily="34" charset="0"/>
              <a:buChar char="•"/>
            </a:pPr>
            <a:r>
              <a:rPr lang="en-US" sz="1600">
                <a:latin typeface="Montserrat" panose="00000500000000000000" pitchFamily="2" charset="0"/>
              </a:rPr>
              <a:t>Possible </a:t>
            </a:r>
            <a:r>
              <a:rPr lang="en-US" sz="1600" err="1">
                <a:latin typeface="Montserrat" panose="00000500000000000000" pitchFamily="2" charset="0"/>
              </a:rPr>
              <a:t>animes</a:t>
            </a:r>
            <a:r>
              <a:rPr lang="en-US" sz="1600">
                <a:latin typeface="Montserrat" panose="00000500000000000000" pitchFamily="2" charset="0"/>
              </a:rPr>
              <a:t> that users might be interested in</a:t>
            </a:r>
          </a:p>
          <a:p>
            <a:pPr marL="514350" lvl="1" defTabSz="914400">
              <a:lnSpc>
                <a:spcPct val="90000"/>
              </a:lnSpc>
              <a:spcAft>
                <a:spcPts val="600"/>
              </a:spcAft>
            </a:pPr>
            <a:endParaRPr lang="en-US" sz="1600">
              <a:latin typeface="Montserrat" panose="00000500000000000000" pitchFamily="2" charset="0"/>
            </a:endParaRPr>
          </a:p>
          <a:p>
            <a:pPr indent="-228600" defTabSz="914400">
              <a:lnSpc>
                <a:spcPct val="90000"/>
              </a:lnSpc>
              <a:buFont typeface="Arial" panose="020B0604020202020204" pitchFamily="34" charset="0"/>
              <a:buChar char="•"/>
            </a:pPr>
            <a:r>
              <a:rPr lang="en-US" sz="1600" b="1" u="sng">
                <a:latin typeface="Montserrat" panose="00000500000000000000" pitchFamily="2" charset="0"/>
              </a:rPr>
              <a:t>Actions to be taken: </a:t>
            </a:r>
          </a:p>
          <a:p>
            <a:pPr lvl="1" indent="-228600" defTabSz="914400">
              <a:lnSpc>
                <a:spcPct val="90000"/>
              </a:lnSpc>
              <a:buFont typeface="Arial" panose="020B0604020202020204" pitchFamily="34" charset="0"/>
              <a:buChar char="•"/>
            </a:pPr>
            <a:r>
              <a:rPr lang="en-US" sz="1600">
                <a:latin typeface="Montserrat" panose="00000500000000000000" pitchFamily="2" charset="0"/>
              </a:rPr>
              <a:t>Build a prediction and a recommendation system to predict user ratings and possible </a:t>
            </a:r>
            <a:r>
              <a:rPr lang="en-US" sz="1600" err="1">
                <a:latin typeface="Montserrat" panose="00000500000000000000" pitchFamily="2" charset="0"/>
              </a:rPr>
              <a:t>animes</a:t>
            </a:r>
            <a:endParaRPr lang="en-US" sz="1600">
              <a:latin typeface="Montserrat" panose="00000500000000000000" pitchFamily="2" charset="0"/>
            </a:endParaRPr>
          </a:p>
          <a:p>
            <a:pPr marL="57150" defTabSz="914400">
              <a:lnSpc>
                <a:spcPct val="90000"/>
              </a:lnSpc>
              <a:spcAft>
                <a:spcPts val="600"/>
              </a:spcAft>
            </a:pPr>
            <a:endParaRPr lang="en-US" sz="1600">
              <a:latin typeface="Montserrat" panose="00000500000000000000" pitchFamily="2" charset="0"/>
            </a:endParaRPr>
          </a:p>
          <a:p>
            <a:pPr marL="285750" indent="-285750" defTabSz="914400">
              <a:lnSpc>
                <a:spcPct val="90000"/>
              </a:lnSpc>
              <a:buFont typeface="Arial" panose="020B0604020202020204" pitchFamily="34" charset="0"/>
              <a:buChar char="•"/>
            </a:pPr>
            <a:r>
              <a:rPr lang="en-US" sz="1600" b="1" u="sng">
                <a:latin typeface="Montserrat" panose="00000500000000000000" pitchFamily="2" charset="0"/>
              </a:rPr>
              <a:t>Possible outcome:</a:t>
            </a:r>
          </a:p>
          <a:p>
            <a:pPr lvl="1" indent="-228600" defTabSz="914400">
              <a:lnSpc>
                <a:spcPct val="90000"/>
              </a:lnSpc>
              <a:buFont typeface="Arial" panose="020B0604020202020204" pitchFamily="34" charset="0"/>
              <a:buChar char="•"/>
            </a:pPr>
            <a:r>
              <a:rPr lang="en-US" sz="1600">
                <a:latin typeface="Montserrat" panose="00000500000000000000" pitchFamily="2" charset="0"/>
              </a:rPr>
              <a:t>The percentage error is less than 20% in prediction of user ratings</a:t>
            </a:r>
          </a:p>
          <a:p>
            <a:pPr lvl="1" indent="-228600" defTabSz="914400">
              <a:lnSpc>
                <a:spcPct val="90000"/>
              </a:lnSpc>
              <a:buFont typeface="Arial" panose="020B0604020202020204" pitchFamily="34" charset="0"/>
              <a:buChar char="•"/>
            </a:pPr>
            <a:r>
              <a:rPr lang="en-US" sz="1600">
                <a:latin typeface="Montserrat" panose="00000500000000000000" pitchFamily="2" charset="0"/>
              </a:rPr>
              <a:t>A list of possible </a:t>
            </a:r>
            <a:r>
              <a:rPr lang="en-US" sz="1600" err="1">
                <a:latin typeface="Montserrat" panose="00000500000000000000" pitchFamily="2" charset="0"/>
              </a:rPr>
              <a:t>animes</a:t>
            </a:r>
            <a:r>
              <a:rPr lang="en-US" sz="1600">
                <a:latin typeface="Montserrat" panose="00000500000000000000" pitchFamily="2" charset="0"/>
              </a:rPr>
              <a:t> to recommend for users</a:t>
            </a:r>
          </a:p>
          <a:p>
            <a:pPr marL="57150" defTabSz="914400">
              <a:lnSpc>
                <a:spcPct val="90000"/>
              </a:lnSpc>
            </a:pPr>
            <a:endParaRPr lang="en-US" sz="1600" b="1" u="sng">
              <a:latin typeface="Montserrat" panose="00000500000000000000" pitchFamily="2" charset="0"/>
            </a:endParaRPr>
          </a:p>
          <a:p>
            <a:pPr indent="-228600" defTabSz="914400">
              <a:lnSpc>
                <a:spcPct val="90000"/>
              </a:lnSpc>
              <a:buFont typeface="Arial" panose="020B0604020202020204" pitchFamily="34" charset="0"/>
              <a:buChar char="•"/>
            </a:pPr>
            <a:r>
              <a:rPr lang="en-US" sz="1600" b="1" u="sng">
                <a:latin typeface="Montserrat" panose="00000500000000000000" pitchFamily="2" charset="0"/>
              </a:rPr>
              <a:t>Hypothesis testing strategy:</a:t>
            </a:r>
          </a:p>
          <a:p>
            <a:pPr lvl="1" indent="-228600" defTabSz="914400">
              <a:lnSpc>
                <a:spcPct val="90000"/>
              </a:lnSpc>
              <a:buFont typeface="Arial" panose="020B0604020202020204" pitchFamily="34" charset="0"/>
              <a:buChar char="•"/>
            </a:pPr>
            <a:r>
              <a:rPr lang="en-US" sz="1600">
                <a:latin typeface="Montserrat" panose="00000500000000000000" pitchFamily="2" charset="0"/>
              </a:rPr>
              <a:t>Confidence interval</a:t>
            </a:r>
          </a:p>
          <a:p>
            <a:pPr lvl="1" indent="-228600" defTabSz="914400">
              <a:lnSpc>
                <a:spcPct val="90000"/>
              </a:lnSpc>
              <a:buFont typeface="Arial" panose="020B0604020202020204" pitchFamily="34" charset="0"/>
              <a:buChar char="•"/>
            </a:pPr>
            <a:r>
              <a:rPr lang="en-US" altLang="zh-CN" sz="1600">
                <a:latin typeface="Montserrat" panose="00000500000000000000" pitchFamily="2" charset="0"/>
              </a:rPr>
              <a:t>p-values</a:t>
            </a:r>
          </a:p>
          <a:p>
            <a:pPr lvl="1" indent="-228600" defTabSz="914400">
              <a:lnSpc>
                <a:spcPct val="90000"/>
              </a:lnSpc>
              <a:buFont typeface="Arial" panose="020B0604020202020204" pitchFamily="34" charset="0"/>
              <a:buChar char="•"/>
            </a:pPr>
            <a:r>
              <a:rPr lang="en-US" sz="1600">
                <a:latin typeface="Montserrat" panose="00000500000000000000" pitchFamily="2" charset="0"/>
              </a:rPr>
              <a:t>MSE/MAPE</a:t>
            </a:r>
          </a:p>
          <a:p>
            <a:pPr indent="-228600" defTabSz="914400">
              <a:lnSpc>
                <a:spcPct val="90000"/>
              </a:lnSpc>
              <a:buFont typeface="Arial" panose="020B0604020202020204" pitchFamily="34" charset="0"/>
              <a:buChar char="•"/>
            </a:pPr>
            <a:endParaRPr lang="en-US" sz="1400">
              <a:solidFill>
                <a:schemeClr val="tx2"/>
              </a:solidFill>
            </a:endParaRPr>
          </a:p>
          <a:p>
            <a:pPr marL="285750" indent="-228600" defTabSz="914400">
              <a:lnSpc>
                <a:spcPct val="90000"/>
              </a:lnSpc>
              <a:buFont typeface="Arial" panose="020B0604020202020204" pitchFamily="34" charset="0"/>
              <a:buChar char="•"/>
            </a:pPr>
            <a:endParaRPr lang="en-US" sz="1400">
              <a:solidFill>
                <a:schemeClr val="tx2"/>
              </a:solidFill>
            </a:endParaRPr>
          </a:p>
        </p:txBody>
      </p:sp>
      <p:grpSp>
        <p:nvGrpSpPr>
          <p:cNvPr id="44"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33222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5A2D9"/>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783F6-BC14-43CA-932D-A6F159DC1B10}"/>
              </a:ext>
            </a:extLst>
          </p:cNvPr>
          <p:cNvGrpSpPr/>
          <p:nvPr/>
        </p:nvGrpSpPr>
        <p:grpSpPr>
          <a:xfrm>
            <a:off x="-915086" y="453000"/>
            <a:ext cx="828000" cy="828000"/>
            <a:chOff x="-915086" y="453000"/>
            <a:chExt cx="828000" cy="828000"/>
          </a:xfrm>
        </p:grpSpPr>
        <p:sp>
          <p:nvSpPr>
            <p:cNvPr id="4" name="Oval 3">
              <a:extLst>
                <a:ext uri="{FF2B5EF4-FFF2-40B4-BE49-F238E27FC236}">
                  <a16:creationId xmlns:a16="http://schemas.microsoft.com/office/drawing/2014/main" id="{82FC8122-9FF9-4D2D-82FA-D5341170DB30}"/>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Graphic 4" descr="Users">
              <a:extLst>
                <a:ext uri="{FF2B5EF4-FFF2-40B4-BE49-F238E27FC236}">
                  <a16:creationId xmlns:a16="http://schemas.microsoft.com/office/drawing/2014/main" id="{D279412F-E2F3-4B50-8793-A7DAC8B607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315" y="533514"/>
              <a:ext cx="718458" cy="718458"/>
            </a:xfrm>
            <a:prstGeom prst="rect">
              <a:avLst/>
            </a:prstGeom>
          </p:spPr>
        </p:pic>
      </p:grpSp>
      <p:grpSp>
        <p:nvGrpSpPr>
          <p:cNvPr id="6" name="Group 5">
            <a:extLst>
              <a:ext uri="{FF2B5EF4-FFF2-40B4-BE49-F238E27FC236}">
                <a16:creationId xmlns:a16="http://schemas.microsoft.com/office/drawing/2014/main" id="{273B4C20-F895-42A2-992F-AA771E792B74}"/>
              </a:ext>
            </a:extLst>
          </p:cNvPr>
          <p:cNvGrpSpPr/>
          <p:nvPr/>
        </p:nvGrpSpPr>
        <p:grpSpPr>
          <a:xfrm>
            <a:off x="891600" y="3015000"/>
            <a:ext cx="828000" cy="828000"/>
            <a:chOff x="-915086" y="3015000"/>
            <a:chExt cx="828000" cy="828000"/>
          </a:xfrm>
        </p:grpSpPr>
        <p:sp>
          <p:nvSpPr>
            <p:cNvPr id="7" name="Oval 6">
              <a:extLst>
                <a:ext uri="{FF2B5EF4-FFF2-40B4-BE49-F238E27FC236}">
                  <a16:creationId xmlns:a16="http://schemas.microsoft.com/office/drawing/2014/main" id="{BBA48AAA-0A24-4DBB-B003-23113F03E38C}"/>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Database">
              <a:extLst>
                <a:ext uri="{FF2B5EF4-FFF2-40B4-BE49-F238E27FC236}">
                  <a16:creationId xmlns:a16="http://schemas.microsoft.com/office/drawing/2014/main" id="{240E1FD2-306B-4C3D-A978-A80EA4F4E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658" y="3069771"/>
              <a:ext cx="718458" cy="718458"/>
            </a:xfrm>
            <a:prstGeom prst="rect">
              <a:avLst/>
            </a:prstGeom>
          </p:spPr>
        </p:pic>
      </p:grpSp>
      <p:grpSp>
        <p:nvGrpSpPr>
          <p:cNvPr id="9" name="Group 8">
            <a:extLst>
              <a:ext uri="{FF2B5EF4-FFF2-40B4-BE49-F238E27FC236}">
                <a16:creationId xmlns:a16="http://schemas.microsoft.com/office/drawing/2014/main" id="{4FA062EE-BB79-45F2-94CB-A90AF65E0BA8}"/>
              </a:ext>
            </a:extLst>
          </p:cNvPr>
          <p:cNvGrpSpPr/>
          <p:nvPr/>
        </p:nvGrpSpPr>
        <p:grpSpPr>
          <a:xfrm>
            <a:off x="-915086" y="4296000"/>
            <a:ext cx="828000" cy="828000"/>
            <a:chOff x="-915086" y="4296000"/>
            <a:chExt cx="828000" cy="828000"/>
          </a:xfrm>
        </p:grpSpPr>
        <p:sp>
          <p:nvSpPr>
            <p:cNvPr id="10" name="Oval 9">
              <a:extLst>
                <a:ext uri="{FF2B5EF4-FFF2-40B4-BE49-F238E27FC236}">
                  <a16:creationId xmlns:a16="http://schemas.microsoft.com/office/drawing/2014/main" id="{2C5832B6-DC33-49D0-B93E-EEF6173923E8}"/>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Graphic 10" descr="Statistics">
              <a:extLst>
                <a:ext uri="{FF2B5EF4-FFF2-40B4-BE49-F238E27FC236}">
                  <a16:creationId xmlns:a16="http://schemas.microsoft.com/office/drawing/2014/main" id="{D00A4DD9-B368-481F-B986-40E4539AC5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600" y="4350771"/>
              <a:ext cx="718458" cy="718458"/>
            </a:xfrm>
            <a:prstGeom prst="rect">
              <a:avLst/>
            </a:prstGeom>
          </p:spPr>
        </p:pic>
      </p:grpSp>
      <p:grpSp>
        <p:nvGrpSpPr>
          <p:cNvPr id="12" name="Group 11">
            <a:extLst>
              <a:ext uri="{FF2B5EF4-FFF2-40B4-BE49-F238E27FC236}">
                <a16:creationId xmlns:a16="http://schemas.microsoft.com/office/drawing/2014/main" id="{6821E667-2A15-48EE-8A69-B46D05D80436}"/>
              </a:ext>
            </a:extLst>
          </p:cNvPr>
          <p:cNvGrpSpPr/>
          <p:nvPr/>
        </p:nvGrpSpPr>
        <p:grpSpPr>
          <a:xfrm>
            <a:off x="-915086" y="1734000"/>
            <a:ext cx="828000" cy="828000"/>
            <a:chOff x="-915086" y="1734000"/>
            <a:chExt cx="828000" cy="828000"/>
          </a:xfrm>
        </p:grpSpPr>
        <p:sp>
          <p:nvSpPr>
            <p:cNvPr id="13" name="Oval 12">
              <a:extLst>
                <a:ext uri="{FF2B5EF4-FFF2-40B4-BE49-F238E27FC236}">
                  <a16:creationId xmlns:a16="http://schemas.microsoft.com/office/drawing/2014/main" id="{E3A285CF-C694-4E5B-A644-1F8E1F0808A9}"/>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Playbook">
              <a:extLst>
                <a:ext uri="{FF2B5EF4-FFF2-40B4-BE49-F238E27FC236}">
                  <a16:creationId xmlns:a16="http://schemas.microsoft.com/office/drawing/2014/main" id="{EEF7C138-A2D2-4DA0-B812-ABAB7DEB8B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971" y="1795686"/>
              <a:ext cx="718458" cy="718458"/>
            </a:xfrm>
            <a:prstGeom prst="rect">
              <a:avLst/>
            </a:prstGeom>
          </p:spPr>
        </p:pic>
      </p:grpSp>
      <p:grpSp>
        <p:nvGrpSpPr>
          <p:cNvPr id="15" name="Group 14">
            <a:extLst>
              <a:ext uri="{FF2B5EF4-FFF2-40B4-BE49-F238E27FC236}">
                <a16:creationId xmlns:a16="http://schemas.microsoft.com/office/drawing/2014/main" id="{016D231C-2AE7-4EF8-8CC1-993F3CE279C1}"/>
              </a:ext>
            </a:extLst>
          </p:cNvPr>
          <p:cNvGrpSpPr/>
          <p:nvPr/>
        </p:nvGrpSpPr>
        <p:grpSpPr>
          <a:xfrm>
            <a:off x="-915086" y="5577000"/>
            <a:ext cx="828000" cy="828000"/>
            <a:chOff x="-915086" y="5577000"/>
            <a:chExt cx="828000" cy="828000"/>
          </a:xfrm>
        </p:grpSpPr>
        <p:sp>
          <p:nvSpPr>
            <p:cNvPr id="16" name="Oval 15">
              <a:extLst>
                <a:ext uri="{FF2B5EF4-FFF2-40B4-BE49-F238E27FC236}">
                  <a16:creationId xmlns:a16="http://schemas.microsoft.com/office/drawing/2014/main" id="{6D945072-ADBA-4604-A75E-B7A199A5425D}"/>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Graphic 16" descr="Books">
              <a:extLst>
                <a:ext uri="{FF2B5EF4-FFF2-40B4-BE49-F238E27FC236}">
                  <a16:creationId xmlns:a16="http://schemas.microsoft.com/office/drawing/2014/main" id="{5F23E7F7-2ED4-4FA1-8771-0A0192B6C9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9086" y="5643000"/>
              <a:ext cx="718458" cy="718458"/>
            </a:xfrm>
            <a:prstGeom prst="rect">
              <a:avLst/>
            </a:prstGeom>
          </p:spPr>
        </p:pic>
      </p:grpSp>
      <p:sp>
        <p:nvSpPr>
          <p:cNvPr id="26" name="Freeform: Shape 25">
            <a:extLst>
              <a:ext uri="{FF2B5EF4-FFF2-40B4-BE49-F238E27FC236}">
                <a16:creationId xmlns:a16="http://schemas.microsoft.com/office/drawing/2014/main" id="{ED976506-9A63-47D7-893B-AD7FAF4E7B81}"/>
              </a:ext>
            </a:extLst>
          </p:cNvPr>
          <p:cNvSpPr/>
          <p:nvPr/>
        </p:nvSpPr>
        <p:spPr>
          <a:xfrm rot="10800000">
            <a:off x="1" y="-8052618"/>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9" name="Graphic 18" descr="Database">
            <a:hlinkClick r:id="rId12" action="ppaction://hlinksldjump"/>
            <a:extLst>
              <a:ext uri="{FF2B5EF4-FFF2-40B4-BE49-F238E27FC236}">
                <a16:creationId xmlns:a16="http://schemas.microsoft.com/office/drawing/2014/main" id="{A0C57423-1767-41BF-B876-C4159E8C40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571" y="3069771"/>
            <a:ext cx="718458" cy="718458"/>
          </a:xfrm>
          <a:prstGeom prst="rect">
            <a:avLst/>
          </a:prstGeom>
        </p:spPr>
      </p:pic>
      <p:pic>
        <p:nvPicPr>
          <p:cNvPr id="20" name="Graphic 19" descr="Statistics">
            <a:hlinkClick r:id="rId15" action="ppaction://hlinksldjump"/>
            <a:extLst>
              <a:ext uri="{FF2B5EF4-FFF2-40B4-BE49-F238E27FC236}">
                <a16:creationId xmlns:a16="http://schemas.microsoft.com/office/drawing/2014/main" id="{0735ECD8-894E-4AF5-A8C0-591A88B952C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629" y="4350771"/>
            <a:ext cx="718458" cy="718458"/>
          </a:xfrm>
          <a:prstGeom prst="rect">
            <a:avLst/>
          </a:prstGeom>
        </p:spPr>
      </p:pic>
      <p:pic>
        <p:nvPicPr>
          <p:cNvPr id="21" name="Graphic 20" descr="Playbook">
            <a:hlinkClick r:id="rId18" action="ppaction://hlinksldjump"/>
            <a:extLst>
              <a:ext uri="{FF2B5EF4-FFF2-40B4-BE49-F238E27FC236}">
                <a16:creationId xmlns:a16="http://schemas.microsoft.com/office/drawing/2014/main" id="{063BB343-CD2F-4A41-82C7-8629F395A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258" y="1795686"/>
            <a:ext cx="718458" cy="718458"/>
          </a:xfrm>
          <a:prstGeom prst="rect">
            <a:avLst/>
          </a:prstGeom>
        </p:spPr>
      </p:pic>
      <p:pic>
        <p:nvPicPr>
          <p:cNvPr id="22" name="Graphic 21" descr="Books">
            <a:hlinkClick r:id="rId21" action="ppaction://hlinksldjump"/>
            <a:extLst>
              <a:ext uri="{FF2B5EF4-FFF2-40B4-BE49-F238E27FC236}">
                <a16:creationId xmlns:a16="http://schemas.microsoft.com/office/drawing/2014/main" id="{AFB2FEB5-BCE0-4105-9A05-5350C581CA0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5143" y="5643000"/>
            <a:ext cx="718458" cy="718458"/>
          </a:xfrm>
          <a:prstGeom prst="rect">
            <a:avLst/>
          </a:prstGeom>
        </p:spPr>
      </p:pic>
      <p:pic>
        <p:nvPicPr>
          <p:cNvPr id="23" name="Graphic 22" descr="Users">
            <a:hlinkClick r:id="rId24" action="ppaction://hlinksldjump"/>
            <a:extLst>
              <a:ext uri="{FF2B5EF4-FFF2-40B4-BE49-F238E27FC236}">
                <a16:creationId xmlns:a16="http://schemas.microsoft.com/office/drawing/2014/main" id="{5C71E843-530C-4ACB-A9D9-BF0EA7254C7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3914" y="533514"/>
            <a:ext cx="718458" cy="718458"/>
          </a:xfrm>
          <a:prstGeom prst="rect">
            <a:avLst/>
          </a:prstGeom>
        </p:spPr>
      </p:pic>
      <p:sp>
        <p:nvSpPr>
          <p:cNvPr id="27" name="TextBox 26">
            <a:extLst>
              <a:ext uri="{FF2B5EF4-FFF2-40B4-BE49-F238E27FC236}">
                <a16:creationId xmlns:a16="http://schemas.microsoft.com/office/drawing/2014/main" id="{F5927875-41D2-4946-A576-084B6FFEE43E}"/>
              </a:ext>
            </a:extLst>
          </p:cNvPr>
          <p:cNvSpPr txBox="1"/>
          <p:nvPr/>
        </p:nvSpPr>
        <p:spPr>
          <a:xfrm>
            <a:off x="4361630" y="580652"/>
            <a:ext cx="4277872" cy="584775"/>
          </a:xfrm>
          <a:prstGeom prst="rect">
            <a:avLst/>
          </a:prstGeom>
          <a:noFill/>
        </p:spPr>
        <p:txBody>
          <a:bodyPr wrap="square" rtlCol="0">
            <a:spAutoFit/>
          </a:bodyPr>
          <a:lstStyle/>
          <a:p>
            <a:pPr algn="ctr"/>
            <a:r>
              <a:rPr lang="en-US" sz="3200" b="1" spc="300">
                <a:solidFill>
                  <a:schemeClr val="tx1">
                    <a:lumMod val="75000"/>
                    <a:lumOff val="25000"/>
                  </a:schemeClr>
                </a:solidFill>
                <a:latin typeface="Montserrat" pitchFamily="2" charset="77"/>
              </a:rPr>
              <a:t>Data</a:t>
            </a:r>
            <a:endParaRPr lang="en-LT" sz="3200" b="1" spc="300">
              <a:solidFill>
                <a:schemeClr val="tx1">
                  <a:lumMod val="75000"/>
                  <a:lumOff val="25000"/>
                </a:schemeClr>
              </a:solidFill>
              <a:latin typeface="Montserrat" pitchFamily="2" charset="77"/>
            </a:endParaRPr>
          </a:p>
        </p:txBody>
      </p:sp>
      <p:pic>
        <p:nvPicPr>
          <p:cNvPr id="28" name="Graphic 27">
            <a:extLst>
              <a:ext uri="{FF2B5EF4-FFF2-40B4-BE49-F238E27FC236}">
                <a16:creationId xmlns:a16="http://schemas.microsoft.com/office/drawing/2014/main" id="{662F73BB-D649-432E-9F51-C74FFED15FF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1480000">
            <a:off x="5050155" y="1093197"/>
            <a:ext cx="2900823" cy="123865"/>
          </a:xfrm>
          <a:prstGeom prst="rect">
            <a:avLst/>
          </a:prstGeom>
        </p:spPr>
      </p:pic>
      <p:sp>
        <p:nvSpPr>
          <p:cNvPr id="29" name="TextBox 28">
            <a:extLst>
              <a:ext uri="{FF2B5EF4-FFF2-40B4-BE49-F238E27FC236}">
                <a16:creationId xmlns:a16="http://schemas.microsoft.com/office/drawing/2014/main" id="{CE4D8008-EAF8-404E-AC05-72FF92BED9A4}"/>
              </a:ext>
            </a:extLst>
          </p:cNvPr>
          <p:cNvSpPr txBox="1"/>
          <p:nvPr/>
        </p:nvSpPr>
        <p:spPr>
          <a:xfrm>
            <a:off x="2704187" y="2633577"/>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1</a:t>
            </a:r>
          </a:p>
        </p:txBody>
      </p:sp>
      <p:sp>
        <p:nvSpPr>
          <p:cNvPr id="30" name="TextBox 29">
            <a:extLst>
              <a:ext uri="{FF2B5EF4-FFF2-40B4-BE49-F238E27FC236}">
                <a16:creationId xmlns:a16="http://schemas.microsoft.com/office/drawing/2014/main" id="{FFC9AEC7-D370-4FC1-885A-CC414C70C3FB}"/>
              </a:ext>
            </a:extLst>
          </p:cNvPr>
          <p:cNvSpPr txBox="1"/>
          <p:nvPr/>
        </p:nvSpPr>
        <p:spPr>
          <a:xfrm>
            <a:off x="2699860" y="2957463"/>
            <a:ext cx="1154483" cy="523220"/>
          </a:xfrm>
          <a:prstGeom prst="rect">
            <a:avLst/>
          </a:prstGeom>
          <a:noFill/>
        </p:spPr>
        <p:txBody>
          <a:bodyPr wrap="square" rtlCol="0">
            <a:spAutoFit/>
          </a:bodyPr>
          <a:lstStyle/>
          <a:p>
            <a:pPr algn="ctr"/>
            <a:r>
              <a:rPr lang="en-US" sz="1400">
                <a:solidFill>
                  <a:schemeClr val="tx1">
                    <a:lumMod val="75000"/>
                    <a:lumOff val="25000"/>
                  </a:schemeClr>
                </a:solidFill>
                <a:latin typeface="Montserrat" pitchFamily="2" charset="77"/>
              </a:rPr>
              <a:t>Data Acquisition</a:t>
            </a:r>
            <a:endParaRPr lang="en-LT" sz="1400">
              <a:solidFill>
                <a:schemeClr val="tx1">
                  <a:lumMod val="75000"/>
                  <a:lumOff val="25000"/>
                </a:schemeClr>
              </a:solidFill>
              <a:latin typeface="Montserrat" pitchFamily="2" charset="77"/>
            </a:endParaRPr>
          </a:p>
        </p:txBody>
      </p:sp>
      <p:sp>
        <p:nvSpPr>
          <p:cNvPr id="31" name="TextBox 30">
            <a:extLst>
              <a:ext uri="{FF2B5EF4-FFF2-40B4-BE49-F238E27FC236}">
                <a16:creationId xmlns:a16="http://schemas.microsoft.com/office/drawing/2014/main" id="{E282471B-C0B3-4664-B8CC-CCDB679AADA5}"/>
              </a:ext>
            </a:extLst>
          </p:cNvPr>
          <p:cNvSpPr txBox="1"/>
          <p:nvPr/>
        </p:nvSpPr>
        <p:spPr>
          <a:xfrm>
            <a:off x="2704189" y="5112898"/>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2</a:t>
            </a:r>
          </a:p>
        </p:txBody>
      </p:sp>
      <p:sp>
        <p:nvSpPr>
          <p:cNvPr id="32" name="TextBox 31">
            <a:extLst>
              <a:ext uri="{FF2B5EF4-FFF2-40B4-BE49-F238E27FC236}">
                <a16:creationId xmlns:a16="http://schemas.microsoft.com/office/drawing/2014/main" id="{3529DEFD-A848-45DC-8602-3504D9CE94E9}"/>
              </a:ext>
            </a:extLst>
          </p:cNvPr>
          <p:cNvSpPr txBox="1"/>
          <p:nvPr/>
        </p:nvSpPr>
        <p:spPr>
          <a:xfrm>
            <a:off x="2577810" y="5436784"/>
            <a:ext cx="1398589" cy="307777"/>
          </a:xfrm>
          <a:prstGeom prst="rect">
            <a:avLst/>
          </a:prstGeom>
          <a:noFill/>
        </p:spPr>
        <p:txBody>
          <a:bodyPr wrap="none" rtlCol="0">
            <a:spAutoFit/>
          </a:bodyPr>
          <a:lstStyle/>
          <a:p>
            <a:pPr algn="ctr"/>
            <a:r>
              <a:rPr lang="en-US" sz="1400">
                <a:solidFill>
                  <a:schemeClr val="tx1">
                    <a:lumMod val="75000"/>
                    <a:lumOff val="25000"/>
                  </a:schemeClr>
                </a:solidFill>
                <a:latin typeface="Montserrat" pitchFamily="2" charset="77"/>
              </a:rPr>
              <a:t>Data Exploration</a:t>
            </a:r>
            <a:endParaRPr lang="en-LT" sz="1400">
              <a:solidFill>
                <a:schemeClr val="tx1">
                  <a:lumMod val="75000"/>
                  <a:lumOff val="25000"/>
                </a:schemeClr>
              </a:solidFill>
              <a:latin typeface="Montserrat" pitchFamily="2" charset="77"/>
            </a:endParaRPr>
          </a:p>
        </p:txBody>
      </p:sp>
      <p:sp>
        <p:nvSpPr>
          <p:cNvPr id="33" name="TextBox 32">
            <a:extLst>
              <a:ext uri="{FF2B5EF4-FFF2-40B4-BE49-F238E27FC236}">
                <a16:creationId xmlns:a16="http://schemas.microsoft.com/office/drawing/2014/main" id="{AE749584-9A30-49FF-8DD0-E39A7E51C2B3}"/>
              </a:ext>
            </a:extLst>
          </p:cNvPr>
          <p:cNvSpPr txBox="1"/>
          <p:nvPr/>
        </p:nvSpPr>
        <p:spPr>
          <a:xfrm>
            <a:off x="8928146" y="3866471"/>
            <a:ext cx="1372492" cy="400110"/>
          </a:xfrm>
          <a:prstGeom prst="rect">
            <a:avLst/>
          </a:prstGeom>
          <a:noFill/>
          <a:ln>
            <a:noFill/>
          </a:ln>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3</a:t>
            </a:r>
          </a:p>
        </p:txBody>
      </p:sp>
      <p:sp>
        <p:nvSpPr>
          <p:cNvPr id="34" name="TextBox 33">
            <a:extLst>
              <a:ext uri="{FF2B5EF4-FFF2-40B4-BE49-F238E27FC236}">
                <a16:creationId xmlns:a16="http://schemas.microsoft.com/office/drawing/2014/main" id="{54ACA60E-AD84-4AE1-A30E-22515BD9CAFF}"/>
              </a:ext>
            </a:extLst>
          </p:cNvPr>
          <p:cNvSpPr txBox="1"/>
          <p:nvPr/>
        </p:nvSpPr>
        <p:spPr>
          <a:xfrm>
            <a:off x="8634802" y="4190357"/>
            <a:ext cx="1959191" cy="307777"/>
          </a:xfrm>
          <a:prstGeom prst="rect">
            <a:avLst/>
          </a:prstGeom>
          <a:noFill/>
        </p:spPr>
        <p:txBody>
          <a:bodyPr wrap="none" rtlCol="0">
            <a:spAutoFit/>
          </a:bodyPr>
          <a:lstStyle/>
          <a:p>
            <a:pPr algn="ctr"/>
            <a:r>
              <a:rPr lang="en-US" sz="1400">
                <a:solidFill>
                  <a:schemeClr val="tx1">
                    <a:lumMod val="75000"/>
                    <a:lumOff val="25000"/>
                  </a:schemeClr>
                </a:solidFill>
                <a:latin typeface="Montserrat" pitchFamily="2" charset="77"/>
              </a:rPr>
              <a:t>Data Preprocessing</a:t>
            </a:r>
            <a:endParaRPr lang="en-LT" sz="1400">
              <a:solidFill>
                <a:schemeClr val="tx1">
                  <a:lumMod val="75000"/>
                  <a:lumOff val="25000"/>
                </a:schemeClr>
              </a:solidFill>
              <a:latin typeface="Montserrat" pitchFamily="2" charset="77"/>
            </a:endParaRPr>
          </a:p>
        </p:txBody>
      </p:sp>
      <p:grpSp>
        <p:nvGrpSpPr>
          <p:cNvPr id="35" name="Graphic 43">
            <a:extLst>
              <a:ext uri="{FF2B5EF4-FFF2-40B4-BE49-F238E27FC236}">
                <a16:creationId xmlns:a16="http://schemas.microsoft.com/office/drawing/2014/main" id="{17B9DDFD-9B92-4D11-89B9-7C5BC73C5A97}"/>
              </a:ext>
            </a:extLst>
          </p:cNvPr>
          <p:cNvGrpSpPr/>
          <p:nvPr/>
        </p:nvGrpSpPr>
        <p:grpSpPr>
          <a:xfrm rot="1564065" flipV="1">
            <a:off x="7512700" y="3403131"/>
            <a:ext cx="1458827" cy="565217"/>
            <a:chOff x="5270499" y="2952750"/>
            <a:chExt cx="1652161" cy="946643"/>
          </a:xfrm>
          <a:noFill/>
        </p:grpSpPr>
        <p:sp>
          <p:nvSpPr>
            <p:cNvPr id="36" name="Freeform 33">
              <a:extLst>
                <a:ext uri="{FF2B5EF4-FFF2-40B4-BE49-F238E27FC236}">
                  <a16:creationId xmlns:a16="http://schemas.microsoft.com/office/drawing/2014/main" id="{A05D502C-FC2D-43C8-8A6F-56E8821D5853}"/>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37" name="Freeform 34">
              <a:extLst>
                <a:ext uri="{FF2B5EF4-FFF2-40B4-BE49-F238E27FC236}">
                  <a16:creationId xmlns:a16="http://schemas.microsoft.com/office/drawing/2014/main" id="{25912BB9-7084-4DA8-B9B3-022E23D6BCBE}"/>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38" name="Graphic 43">
            <a:extLst>
              <a:ext uri="{FF2B5EF4-FFF2-40B4-BE49-F238E27FC236}">
                <a16:creationId xmlns:a16="http://schemas.microsoft.com/office/drawing/2014/main" id="{28660AEB-0D99-417B-838D-037E53A0B3D6}"/>
              </a:ext>
            </a:extLst>
          </p:cNvPr>
          <p:cNvGrpSpPr/>
          <p:nvPr/>
        </p:nvGrpSpPr>
        <p:grpSpPr>
          <a:xfrm rot="417027" flipH="1" flipV="1">
            <a:off x="3858041" y="2373351"/>
            <a:ext cx="1396238" cy="528243"/>
            <a:chOff x="5270499" y="2952750"/>
            <a:chExt cx="1652161" cy="946643"/>
          </a:xfrm>
          <a:noFill/>
        </p:grpSpPr>
        <p:sp>
          <p:nvSpPr>
            <p:cNvPr id="39" name="Freeform 39">
              <a:extLst>
                <a:ext uri="{FF2B5EF4-FFF2-40B4-BE49-F238E27FC236}">
                  <a16:creationId xmlns:a16="http://schemas.microsoft.com/office/drawing/2014/main" id="{FFE8D589-A254-4D3C-B7BC-7301A904E69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40" name="Freeform 40">
              <a:extLst>
                <a:ext uri="{FF2B5EF4-FFF2-40B4-BE49-F238E27FC236}">
                  <a16:creationId xmlns:a16="http://schemas.microsoft.com/office/drawing/2014/main" id="{068AF2E5-1F0A-4406-8F56-90F15E5EA088}"/>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41" name="Graphic 43">
            <a:extLst>
              <a:ext uri="{FF2B5EF4-FFF2-40B4-BE49-F238E27FC236}">
                <a16:creationId xmlns:a16="http://schemas.microsoft.com/office/drawing/2014/main" id="{9592724E-1361-4549-8B4A-43DC72316FD8}"/>
              </a:ext>
            </a:extLst>
          </p:cNvPr>
          <p:cNvGrpSpPr/>
          <p:nvPr/>
        </p:nvGrpSpPr>
        <p:grpSpPr>
          <a:xfrm rot="19028394" flipH="1" flipV="1">
            <a:off x="4061832" y="4110038"/>
            <a:ext cx="1356456" cy="777212"/>
            <a:chOff x="5270499" y="2952750"/>
            <a:chExt cx="1652161" cy="946643"/>
          </a:xfrm>
          <a:noFill/>
        </p:grpSpPr>
        <p:sp>
          <p:nvSpPr>
            <p:cNvPr id="42" name="Freeform 42">
              <a:extLst>
                <a:ext uri="{FF2B5EF4-FFF2-40B4-BE49-F238E27FC236}">
                  <a16:creationId xmlns:a16="http://schemas.microsoft.com/office/drawing/2014/main" id="{D7D51812-02A2-4AF8-AFC0-F6D4C83643D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43" name="Freeform 43">
              <a:extLst>
                <a:ext uri="{FF2B5EF4-FFF2-40B4-BE49-F238E27FC236}">
                  <a16:creationId xmlns:a16="http://schemas.microsoft.com/office/drawing/2014/main" id="{A28A70B4-722D-4FC1-85AD-21D13D343F9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pic>
        <p:nvPicPr>
          <p:cNvPr id="45" name="Graphic 44" descr="Database">
            <a:extLst>
              <a:ext uri="{FF2B5EF4-FFF2-40B4-BE49-F238E27FC236}">
                <a16:creationId xmlns:a16="http://schemas.microsoft.com/office/drawing/2014/main" id="{31ADA309-2DB2-4B93-A375-902D52E32ECB}"/>
              </a:ext>
            </a:extLst>
          </p:cNvPr>
          <p:cNvPicPr>
            <a:picLocks noChangeAspect="1"/>
          </p:cNvPicPr>
          <p:nvPr/>
        </p:nvPicPr>
        <p:blipFill>
          <a:blip r:embed="rId4">
            <a:extLst>
              <a:ext uri="{96DAC541-7B7A-43D3-8B79-37D633B846F1}">
                <asvg:svgBlip xmlns:asvg="http://schemas.microsoft.com/office/drawing/2016/SVG/main" r:embed="rId29"/>
              </a:ext>
            </a:extLst>
          </a:blip>
          <a:stretch>
            <a:fillRect/>
          </a:stretch>
        </p:blipFill>
        <p:spPr>
          <a:xfrm>
            <a:off x="5232650" y="2269804"/>
            <a:ext cx="2301536" cy="2301536"/>
          </a:xfrm>
          <a:prstGeom prst="rect">
            <a:avLst/>
          </a:prstGeom>
        </p:spPr>
      </p:pic>
      <p:pic>
        <p:nvPicPr>
          <p:cNvPr id="46" name="Graphic 45" descr="Database">
            <a:extLst>
              <a:ext uri="{FF2B5EF4-FFF2-40B4-BE49-F238E27FC236}">
                <a16:creationId xmlns:a16="http://schemas.microsoft.com/office/drawing/2014/main" id="{E1766457-7145-4233-8ECE-1A976FF4FC0E}"/>
              </a:ext>
            </a:extLst>
          </p:cNvPr>
          <p:cNvPicPr>
            <a:picLocks noChangeAspect="1"/>
          </p:cNvPicPr>
          <p:nvPr/>
        </p:nvPicPr>
        <p:blipFill>
          <a:blip r:embed="rId4">
            <a:extLst>
              <a:ext uri="{96DAC541-7B7A-43D3-8B79-37D633B846F1}">
                <asvg:svgBlip xmlns:asvg="http://schemas.microsoft.com/office/drawing/2016/SVG/main" r:embed="rId29"/>
              </a:ext>
            </a:extLst>
          </a:blip>
          <a:stretch>
            <a:fillRect/>
          </a:stretch>
        </p:blipFill>
        <p:spPr>
          <a:xfrm>
            <a:off x="2819900" y="1684156"/>
            <a:ext cx="914400" cy="914400"/>
          </a:xfrm>
          <a:prstGeom prst="rect">
            <a:avLst/>
          </a:prstGeom>
        </p:spPr>
      </p:pic>
      <p:pic>
        <p:nvPicPr>
          <p:cNvPr id="47" name="Graphic 46" descr="Database">
            <a:extLst>
              <a:ext uri="{FF2B5EF4-FFF2-40B4-BE49-F238E27FC236}">
                <a16:creationId xmlns:a16="http://schemas.microsoft.com/office/drawing/2014/main" id="{A1C2A9B7-F54E-4661-9530-3E36B299CCA6}"/>
              </a:ext>
            </a:extLst>
          </p:cNvPr>
          <p:cNvPicPr>
            <a:picLocks noChangeAspect="1"/>
          </p:cNvPicPr>
          <p:nvPr/>
        </p:nvPicPr>
        <p:blipFill>
          <a:blip r:embed="rId4">
            <a:extLst>
              <a:ext uri="{96DAC541-7B7A-43D3-8B79-37D633B846F1}">
                <asvg:svgBlip xmlns:asvg="http://schemas.microsoft.com/office/drawing/2016/SVG/main" r:embed="rId29"/>
              </a:ext>
            </a:extLst>
          </a:blip>
          <a:stretch>
            <a:fillRect/>
          </a:stretch>
        </p:blipFill>
        <p:spPr>
          <a:xfrm>
            <a:off x="2865392" y="4066526"/>
            <a:ext cx="914400" cy="914400"/>
          </a:xfrm>
          <a:prstGeom prst="rect">
            <a:avLst/>
          </a:prstGeom>
        </p:spPr>
      </p:pic>
      <p:pic>
        <p:nvPicPr>
          <p:cNvPr id="48" name="Graphic 47" descr="Database">
            <a:extLst>
              <a:ext uri="{FF2B5EF4-FFF2-40B4-BE49-F238E27FC236}">
                <a16:creationId xmlns:a16="http://schemas.microsoft.com/office/drawing/2014/main" id="{89325530-795E-4ECC-87DE-D76D8610419B}"/>
              </a:ext>
            </a:extLst>
          </p:cNvPr>
          <p:cNvPicPr>
            <a:picLocks noChangeAspect="1"/>
          </p:cNvPicPr>
          <p:nvPr/>
        </p:nvPicPr>
        <p:blipFill>
          <a:blip r:embed="rId4">
            <a:extLst>
              <a:ext uri="{96DAC541-7B7A-43D3-8B79-37D633B846F1}">
                <asvg:svgBlip xmlns:asvg="http://schemas.microsoft.com/office/drawing/2016/SVG/main" r:embed="rId29"/>
              </a:ext>
            </a:extLst>
          </a:blip>
          <a:stretch>
            <a:fillRect/>
          </a:stretch>
        </p:blipFill>
        <p:spPr>
          <a:xfrm>
            <a:off x="9164921" y="2888381"/>
            <a:ext cx="914400" cy="914400"/>
          </a:xfrm>
          <a:prstGeom prst="rect">
            <a:avLst/>
          </a:prstGeom>
        </p:spPr>
      </p:pic>
    </p:spTree>
    <p:extLst>
      <p:ext uri="{BB962C8B-B14F-4D97-AF65-F5344CB8AC3E}">
        <p14:creationId xmlns:p14="http://schemas.microsoft.com/office/powerpoint/2010/main" val="2238017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Image result for 宫崎骏">
            <a:extLst>
              <a:ext uri="{FF2B5EF4-FFF2-40B4-BE49-F238E27FC236}">
                <a16:creationId xmlns:a16="http://schemas.microsoft.com/office/drawing/2014/main" id="{1EABEB0B-5E25-46F7-B0BA-96A54FC13E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2" r="26959" b="909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633AE9F-2788-4538-BA6E-390DEAC10DA6}"/>
              </a:ext>
            </a:extLst>
          </p:cNvPr>
          <p:cNvSpPr txBox="1">
            <a:spLocks noGrp="1"/>
          </p:cNvSpPr>
          <p:nvPr>
            <p:ph type="title"/>
          </p:nvPr>
        </p:nvSpPr>
        <p:spPr>
          <a:xfrm>
            <a:off x="371094" y="1161288"/>
            <a:ext cx="3438144" cy="1124712"/>
          </a:xfrm>
          <a:prstGeom prst="rect">
            <a:avLst/>
          </a:prstGeom>
        </p:spPr>
        <p:txBody>
          <a:bodyPr vert="horz" lIns="91440" tIns="45720" rIns="91440" bIns="45720" rtlCol="0" anchor="b">
            <a:noAutofit/>
          </a:bodyPr>
          <a:lstStyle/>
          <a:p>
            <a:r>
              <a:rPr lang="en-US" sz="4000" spc="300">
                <a:latin typeface="Montserrat"/>
              </a:rPr>
              <a:t>Data - Acquisition</a:t>
            </a: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DFA22CF-ADEB-48D1-AA39-481F1EDFCC26}"/>
              </a:ext>
            </a:extLst>
          </p:cNvPr>
          <p:cNvSpPr txBox="1"/>
          <p:nvPr/>
        </p:nvSpPr>
        <p:spPr>
          <a:xfrm>
            <a:off x="371093" y="2718054"/>
            <a:ext cx="5102243" cy="3886526"/>
          </a:xfrm>
          <a:prstGeom prst="rect">
            <a:avLst/>
          </a:prstGeom>
        </p:spPr>
        <p:txBody>
          <a:bodyPr vert="horz" lIns="91440" tIns="45720" rIns="91440" bIns="45720" rtlCol="0" anchor="t">
            <a:normAutofit fontScale="92500" lnSpcReduction="10000"/>
          </a:bodyPr>
          <a:lstStyle/>
          <a:p>
            <a:pPr indent="-228600" defTabSz="914400">
              <a:lnSpc>
                <a:spcPct val="90000"/>
              </a:lnSpc>
              <a:spcAft>
                <a:spcPts val="600"/>
              </a:spcAft>
              <a:buFont typeface="Arial" panose="020B0604020202020204" pitchFamily="34" charset="0"/>
              <a:buChar char="•"/>
            </a:pPr>
            <a:r>
              <a:rPr lang="en-US" b="1" u="sng">
                <a:latin typeface="Montserrat"/>
              </a:rPr>
              <a:t>Data Sources</a:t>
            </a:r>
            <a:r>
              <a:rPr lang="en-US">
                <a:latin typeface="Montserrat"/>
              </a:rPr>
              <a:t>: </a:t>
            </a:r>
            <a:r>
              <a:rPr lang="en-US">
                <a:latin typeface="Montserrat"/>
                <a:hlinkClick r:id="rId3"/>
              </a:rPr>
              <a:t>https://www.kaggle.com/CooperUnion/anime-recommendations-database</a:t>
            </a:r>
            <a:r>
              <a:rPr lang="en-US">
                <a:latin typeface="Montserrat"/>
              </a:rPr>
              <a:t> </a:t>
            </a:r>
          </a:p>
          <a:p>
            <a:pPr indent="-228600" defTabSz="914400">
              <a:lnSpc>
                <a:spcPct val="90000"/>
              </a:lnSpc>
              <a:spcAft>
                <a:spcPts val="600"/>
              </a:spcAft>
              <a:buFont typeface="Arial" panose="020B0604020202020204" pitchFamily="34" charset="0"/>
              <a:buChar char="•"/>
            </a:pPr>
            <a:endParaRPr lang="en-US">
              <a:latin typeface="Montserrat"/>
            </a:endParaRPr>
          </a:p>
          <a:p>
            <a:pPr indent="-228600" defTabSz="914400">
              <a:lnSpc>
                <a:spcPct val="90000"/>
              </a:lnSpc>
              <a:spcAft>
                <a:spcPts val="600"/>
              </a:spcAft>
              <a:buFont typeface="Arial" panose="020B0604020202020204" pitchFamily="34" charset="0"/>
              <a:buChar char="•"/>
            </a:pPr>
            <a:r>
              <a:rPr lang="en-US" b="1" u="sng">
                <a:latin typeface="Montserrat"/>
              </a:rPr>
              <a:t>Data Acquisition</a:t>
            </a:r>
            <a:r>
              <a:rPr lang="en-US">
                <a:latin typeface="Montserrat"/>
              </a:rPr>
              <a:t>: The data is taken from Kaggle. It contains 73,516 users rating on 12,294 anime. </a:t>
            </a:r>
          </a:p>
          <a:p>
            <a:pPr marL="742950" lvl="1" indent="-228600" defTabSz="914400">
              <a:lnSpc>
                <a:spcPct val="90000"/>
              </a:lnSpc>
              <a:spcAft>
                <a:spcPts val="600"/>
              </a:spcAft>
              <a:buFont typeface="Arial" panose="020B0604020202020204" pitchFamily="34" charset="0"/>
              <a:buChar char="•"/>
            </a:pPr>
            <a:r>
              <a:rPr lang="en-US">
                <a:latin typeface="Montserrat"/>
              </a:rPr>
              <a:t>The anime dataset has shape (12294, 7)</a:t>
            </a:r>
          </a:p>
          <a:p>
            <a:pPr marL="742950" lvl="1" indent="-228600" defTabSz="914400">
              <a:lnSpc>
                <a:spcPct val="90000"/>
              </a:lnSpc>
              <a:spcAft>
                <a:spcPts val="600"/>
              </a:spcAft>
              <a:buFont typeface="Arial" panose="020B0604020202020204" pitchFamily="34" charset="0"/>
              <a:buChar char="•"/>
            </a:pPr>
            <a:r>
              <a:rPr lang="en-US">
                <a:latin typeface="Montserrat"/>
              </a:rPr>
              <a:t>The user rating dataset has shape (7813737, 3)</a:t>
            </a:r>
          </a:p>
          <a:p>
            <a:pPr marL="742950" lvl="1" indent="-228600" defTabSz="914400">
              <a:lnSpc>
                <a:spcPct val="90000"/>
              </a:lnSpc>
              <a:spcAft>
                <a:spcPts val="600"/>
              </a:spcAft>
              <a:buFont typeface="Arial" panose="020B0604020202020204" pitchFamily="34" charset="0"/>
              <a:buChar char="•"/>
            </a:pPr>
            <a:r>
              <a:rPr lang="en-US">
                <a:latin typeface="Montserrat"/>
              </a:rPr>
              <a:t>Merging: the 2 datasets on </a:t>
            </a:r>
            <a:r>
              <a:rPr lang="en-US" err="1">
                <a:latin typeface="Montserrat"/>
              </a:rPr>
              <a:t>anime_id</a:t>
            </a:r>
            <a:r>
              <a:rPr lang="en-US">
                <a:latin typeface="Montserrat"/>
              </a:rPr>
              <a:t>, we get a dataset of (7813737, 9)</a:t>
            </a:r>
          </a:p>
          <a:p>
            <a:pPr marL="742950" lvl="1" indent="-228600" defTabSz="914400">
              <a:lnSpc>
                <a:spcPct val="90000"/>
              </a:lnSpc>
              <a:spcAft>
                <a:spcPts val="600"/>
              </a:spcAft>
              <a:buFont typeface="Arial" panose="020B0604020202020204" pitchFamily="34" charset="0"/>
              <a:buChar char="•"/>
            </a:pPr>
            <a:r>
              <a:rPr lang="en-US">
                <a:latin typeface="Montserrat"/>
              </a:rPr>
              <a:t>Sample a subset of (781482, 9)</a:t>
            </a:r>
          </a:p>
          <a:p>
            <a:pPr marL="514350" lvl="1" indent="-228600" defTabSz="914400">
              <a:lnSpc>
                <a:spcPct val="90000"/>
              </a:lnSpc>
              <a:spcAft>
                <a:spcPts val="600"/>
              </a:spcAft>
              <a:buFont typeface="Arial" panose="020B0604020202020204" pitchFamily="34" charset="0"/>
              <a:buChar char="•"/>
            </a:pPr>
            <a:endParaRPr lang="en-US" sz="1300"/>
          </a:p>
          <a:p>
            <a:pPr indent="-228600" defTabSz="914400">
              <a:lnSpc>
                <a:spcPct val="90000"/>
              </a:lnSpc>
              <a:spcAft>
                <a:spcPts val="600"/>
              </a:spcAft>
              <a:buFont typeface="Arial" panose="020B0604020202020204" pitchFamily="34" charset="0"/>
              <a:buChar char="•"/>
            </a:pPr>
            <a:endParaRPr lang="en-US" sz="1300"/>
          </a:p>
          <a:p>
            <a:pPr indent="-228600" defTabSz="914400">
              <a:lnSpc>
                <a:spcPct val="90000"/>
              </a:lnSpc>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34482190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6EA266F08EA94BBCA081CC4E15F9E0" ma:contentTypeVersion="5" ma:contentTypeDescription="Create a new document." ma:contentTypeScope="" ma:versionID="b2de4370bde8e01f8c2974dfcf0ba305">
  <xsd:schema xmlns:xsd="http://www.w3.org/2001/XMLSchema" xmlns:xs="http://www.w3.org/2001/XMLSchema" xmlns:p="http://schemas.microsoft.com/office/2006/metadata/properties" xmlns:ns2="3c4de803-e320-435b-90af-e283ab40bf10" targetNamespace="http://schemas.microsoft.com/office/2006/metadata/properties" ma:root="true" ma:fieldsID="be84dfbe924495485fc71386f4ac6c97" ns2:_="">
    <xsd:import namespace="3c4de803-e320-435b-90af-e283ab40bf1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4de803-e320-435b-90af-e283ab40bf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B8FE3F-EABC-45A3-BE4F-825EAE4ABDD5}">
  <ds:schemaRefs>
    <ds:schemaRef ds:uri="3c4de803-e320-435b-90af-e283ab40b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1D93A19-E9FE-44B5-8680-9FAA27130ACD}">
  <ds:schemaRefs>
    <ds:schemaRef ds:uri="http://schemas.microsoft.com/sharepoint/v3/contenttype/forms"/>
  </ds:schemaRefs>
</ds:datastoreItem>
</file>

<file path=customXml/itemProps3.xml><?xml version="1.0" encoding="utf-8"?>
<ds:datastoreItem xmlns:ds="http://schemas.openxmlformats.org/officeDocument/2006/customXml" ds:itemID="{E1EEFC48-1656-43CA-B5E8-0BEA7E46EEAC}">
  <ds:schemaRefs>
    <ds:schemaRef ds:uri="3c4de803-e320-435b-90af-e283ab40bf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24</Slides>
  <Notes>11</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 Acquisition</vt:lpstr>
      <vt:lpstr>Data – Exploration &amp; Preparation</vt:lpstr>
      <vt:lpstr>Data - Exploration &amp; Preparation</vt:lpstr>
      <vt:lpstr>Data - Exploration &amp; 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10 related animes: Kiseijuu: Sei no Kakuritsu (Parasyte)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Yuankai Ma</dc:creator>
  <cp:revision>1</cp:revision>
  <dcterms:created xsi:type="dcterms:W3CDTF">2021-02-18T01:11:00Z</dcterms:created>
  <dcterms:modified xsi:type="dcterms:W3CDTF">2021-02-18T15:07:30Z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0x010100326EA266F08EA94BBCA081CC4E15F9E0</vt:lpwstr>
  </property>
</Properties>
</file>